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3" r:id="rId2"/>
    <p:sldId id="264" r:id="rId3"/>
    <p:sldId id="265" r:id="rId4"/>
    <p:sldId id="266" r:id="rId5"/>
    <p:sldId id="267" r:id="rId6"/>
    <p:sldId id="269" r:id="rId7"/>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12"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5C51BC-0E89-42A5-AD39-390C771796F9}" type="doc">
      <dgm:prSet loTypeId="urn:microsoft.com/office/officeart/2005/8/layout/pyramid1" loCatId="pyramid" qsTypeId="urn:microsoft.com/office/officeart/2005/8/quickstyle/3d1" qsCatId="3D" csTypeId="urn:microsoft.com/office/officeart/2005/8/colors/colorful1#5" csCatId="colorful" phldr="1"/>
      <dgm:spPr/>
      <dgm:t>
        <a:bodyPr/>
        <a:lstStyle/>
        <a:p>
          <a:endParaRPr lang="en-US"/>
        </a:p>
      </dgm:t>
    </dgm:pt>
    <dgm:pt modelId="{5BA223EA-DA84-4F9D-93ED-4A0D2A53FB9A}">
      <dgm:prSet phldrT="[Text]" custT="1"/>
      <dgm:spPr/>
      <dgm:t>
        <a:bodyPr/>
        <a:lstStyle/>
        <a:p>
          <a:endParaRPr lang="en-US" sz="1100" dirty="0" smtClean="0">
            <a:solidFill>
              <a:schemeClr val="tx1"/>
            </a:solidFill>
          </a:endParaRPr>
        </a:p>
        <a:p>
          <a:endParaRPr lang="en-US" sz="1100" dirty="0" smtClean="0">
            <a:solidFill>
              <a:schemeClr val="tx1"/>
            </a:solidFill>
          </a:endParaRPr>
        </a:p>
        <a:p>
          <a:r>
            <a:rPr lang="en-US" sz="1100" dirty="0" smtClean="0">
              <a:solidFill>
                <a:schemeClr val="bg1"/>
              </a:solidFill>
            </a:rPr>
            <a:t>College</a:t>
          </a:r>
          <a:endParaRPr lang="en-US" sz="1100" dirty="0">
            <a:solidFill>
              <a:schemeClr val="bg1"/>
            </a:solidFill>
          </a:endParaRPr>
        </a:p>
      </dgm:t>
    </dgm:pt>
    <dgm:pt modelId="{53A387FA-E248-4237-B607-FDA4463810D1}" type="parTrans" cxnId="{71D28434-B7F2-4B0A-A636-9BFB51780C7F}">
      <dgm:prSet/>
      <dgm:spPr/>
      <dgm:t>
        <a:bodyPr/>
        <a:lstStyle/>
        <a:p>
          <a:endParaRPr lang="en-US" sz="4000">
            <a:solidFill>
              <a:schemeClr val="bg1"/>
            </a:solidFill>
          </a:endParaRPr>
        </a:p>
      </dgm:t>
    </dgm:pt>
    <dgm:pt modelId="{057A7BDE-C42B-4C02-9470-241F941A2645}" type="sibTrans" cxnId="{71D28434-B7F2-4B0A-A636-9BFB51780C7F}">
      <dgm:prSet/>
      <dgm:spPr/>
      <dgm:t>
        <a:bodyPr/>
        <a:lstStyle/>
        <a:p>
          <a:endParaRPr lang="en-US" sz="4000">
            <a:solidFill>
              <a:schemeClr val="bg1"/>
            </a:solidFill>
          </a:endParaRPr>
        </a:p>
      </dgm:t>
    </dgm:pt>
    <dgm:pt modelId="{DF4F09BB-CC43-4526-906B-79D145813EAF}">
      <dgm:prSet phldrT="[Text]" custT="1"/>
      <dgm:spPr>
        <a:solidFill>
          <a:srgbClr val="00B050"/>
        </a:solidFill>
      </dgm:spPr>
      <dgm:t>
        <a:bodyPr/>
        <a:lstStyle/>
        <a:p>
          <a:endParaRPr lang="en-US" sz="1200" dirty="0" smtClean="0">
            <a:solidFill>
              <a:schemeClr val="tx1"/>
            </a:solidFill>
          </a:endParaRPr>
        </a:p>
        <a:p>
          <a:endParaRPr lang="en-US" sz="1200" dirty="0" smtClean="0">
            <a:solidFill>
              <a:schemeClr val="tx1"/>
            </a:solidFill>
          </a:endParaRPr>
        </a:p>
        <a:p>
          <a:r>
            <a:rPr lang="en-US" sz="1600" dirty="0" smtClean="0">
              <a:solidFill>
                <a:schemeClr val="bg1"/>
              </a:solidFill>
            </a:rPr>
            <a:t>High School</a:t>
          </a:r>
          <a:endParaRPr lang="en-US" sz="1600" dirty="0">
            <a:solidFill>
              <a:schemeClr val="bg1"/>
            </a:solidFill>
          </a:endParaRPr>
        </a:p>
      </dgm:t>
    </dgm:pt>
    <dgm:pt modelId="{8F4DF3E1-CB8A-40B9-B7B7-8888596A9856}" type="parTrans" cxnId="{73DB7622-5507-44E4-88EA-AE399398355D}">
      <dgm:prSet/>
      <dgm:spPr/>
      <dgm:t>
        <a:bodyPr/>
        <a:lstStyle/>
        <a:p>
          <a:endParaRPr lang="en-US" sz="4000">
            <a:solidFill>
              <a:schemeClr val="bg1"/>
            </a:solidFill>
          </a:endParaRPr>
        </a:p>
      </dgm:t>
    </dgm:pt>
    <dgm:pt modelId="{2825E61B-2EE3-485D-ABBA-CEF502273ECB}" type="sibTrans" cxnId="{73DB7622-5507-44E4-88EA-AE399398355D}">
      <dgm:prSet/>
      <dgm:spPr/>
      <dgm:t>
        <a:bodyPr/>
        <a:lstStyle/>
        <a:p>
          <a:endParaRPr lang="en-US" sz="4000">
            <a:solidFill>
              <a:schemeClr val="bg1"/>
            </a:solidFill>
          </a:endParaRPr>
        </a:p>
      </dgm:t>
    </dgm:pt>
    <dgm:pt modelId="{DF32A5A3-5C19-485E-9E37-86444954FFA7}">
      <dgm:prSet phldrT="[Text]" custT="1"/>
      <dgm:spPr>
        <a:solidFill>
          <a:srgbClr val="7030A0"/>
        </a:solidFill>
      </dgm:spPr>
      <dgm:t>
        <a:bodyPr/>
        <a:lstStyle/>
        <a:p>
          <a:r>
            <a:rPr lang="en-US" sz="2000" dirty="0" smtClean="0">
              <a:solidFill>
                <a:schemeClr val="bg1"/>
              </a:solidFill>
            </a:rPr>
            <a:t>Middle School</a:t>
          </a:r>
          <a:endParaRPr lang="en-US" sz="2000" dirty="0">
            <a:solidFill>
              <a:schemeClr val="bg1"/>
            </a:solidFill>
          </a:endParaRPr>
        </a:p>
      </dgm:t>
    </dgm:pt>
    <dgm:pt modelId="{ED78A4F7-688E-493B-BDFB-487199E0A094}" type="parTrans" cxnId="{CA54CC1D-DA06-4D6C-861E-C47A9CEB37E2}">
      <dgm:prSet/>
      <dgm:spPr/>
      <dgm:t>
        <a:bodyPr/>
        <a:lstStyle/>
        <a:p>
          <a:endParaRPr lang="en-US" sz="4000">
            <a:solidFill>
              <a:schemeClr val="bg1"/>
            </a:solidFill>
          </a:endParaRPr>
        </a:p>
      </dgm:t>
    </dgm:pt>
    <dgm:pt modelId="{489E1630-361A-4743-8463-654371F76BBC}" type="sibTrans" cxnId="{CA54CC1D-DA06-4D6C-861E-C47A9CEB37E2}">
      <dgm:prSet/>
      <dgm:spPr/>
      <dgm:t>
        <a:bodyPr/>
        <a:lstStyle/>
        <a:p>
          <a:endParaRPr lang="en-US" sz="4000">
            <a:solidFill>
              <a:schemeClr val="bg1"/>
            </a:solidFill>
          </a:endParaRPr>
        </a:p>
      </dgm:t>
    </dgm:pt>
    <dgm:pt modelId="{205DE34D-1842-49EF-876F-4B86AD3337CC}">
      <dgm:prSet phldrT="[Text]" custT="1"/>
      <dgm:spPr>
        <a:solidFill>
          <a:srgbClr val="00B0F0"/>
        </a:solidFill>
      </dgm:spPr>
      <dgm:t>
        <a:bodyPr/>
        <a:lstStyle/>
        <a:p>
          <a:endParaRPr lang="en-US" sz="1800" dirty="0" smtClean="0">
            <a:solidFill>
              <a:schemeClr val="bg1"/>
            </a:solidFill>
          </a:endParaRPr>
        </a:p>
        <a:p>
          <a:r>
            <a:rPr lang="en-US" sz="3200" dirty="0" smtClean="0">
              <a:solidFill>
                <a:schemeClr val="bg1"/>
              </a:solidFill>
            </a:rPr>
            <a:t>Elementary School </a:t>
          </a:r>
        </a:p>
      </dgm:t>
    </dgm:pt>
    <dgm:pt modelId="{B1C51307-5D81-4AEC-9557-488615082FC6}" type="parTrans" cxnId="{B29A2696-8B57-4C68-8CB9-C0859ECB95FF}">
      <dgm:prSet/>
      <dgm:spPr/>
      <dgm:t>
        <a:bodyPr/>
        <a:lstStyle/>
        <a:p>
          <a:endParaRPr lang="en-US" sz="4000">
            <a:solidFill>
              <a:schemeClr val="bg1"/>
            </a:solidFill>
          </a:endParaRPr>
        </a:p>
      </dgm:t>
    </dgm:pt>
    <dgm:pt modelId="{03878A16-91F0-4516-BB3C-71EA53D1F0E7}" type="sibTrans" cxnId="{B29A2696-8B57-4C68-8CB9-C0859ECB95FF}">
      <dgm:prSet/>
      <dgm:spPr/>
      <dgm:t>
        <a:bodyPr/>
        <a:lstStyle/>
        <a:p>
          <a:endParaRPr lang="en-US" sz="4000">
            <a:solidFill>
              <a:schemeClr val="bg1"/>
            </a:solidFill>
          </a:endParaRPr>
        </a:p>
      </dgm:t>
    </dgm:pt>
    <dgm:pt modelId="{4F60CADF-3DF2-4724-9EE0-9F985944CE16}" type="pres">
      <dgm:prSet presAssocID="{C75C51BC-0E89-42A5-AD39-390C771796F9}" presName="Name0" presStyleCnt="0">
        <dgm:presLayoutVars>
          <dgm:dir/>
          <dgm:animLvl val="lvl"/>
          <dgm:resizeHandles val="exact"/>
        </dgm:presLayoutVars>
      </dgm:prSet>
      <dgm:spPr/>
      <dgm:t>
        <a:bodyPr/>
        <a:lstStyle/>
        <a:p>
          <a:endParaRPr lang="en-US"/>
        </a:p>
      </dgm:t>
    </dgm:pt>
    <dgm:pt modelId="{9E6A896D-C303-475D-A8E9-AA10A227B236}" type="pres">
      <dgm:prSet presAssocID="{5BA223EA-DA84-4F9D-93ED-4A0D2A53FB9A}" presName="Name8" presStyleCnt="0"/>
      <dgm:spPr/>
    </dgm:pt>
    <dgm:pt modelId="{CB40D033-BEE0-40E9-A8AD-36C71D993F91}" type="pres">
      <dgm:prSet presAssocID="{5BA223EA-DA84-4F9D-93ED-4A0D2A53FB9A}" presName="level" presStyleLbl="node1" presStyleIdx="0" presStyleCnt="4" custScaleY="53660" custLinFactNeighborX="1243">
        <dgm:presLayoutVars>
          <dgm:chMax val="1"/>
          <dgm:bulletEnabled val="1"/>
        </dgm:presLayoutVars>
      </dgm:prSet>
      <dgm:spPr/>
      <dgm:t>
        <a:bodyPr/>
        <a:lstStyle/>
        <a:p>
          <a:endParaRPr lang="en-US"/>
        </a:p>
      </dgm:t>
    </dgm:pt>
    <dgm:pt modelId="{A54F8BFB-EAD6-433D-B6FA-08FCAAAE2362}" type="pres">
      <dgm:prSet presAssocID="{5BA223EA-DA84-4F9D-93ED-4A0D2A53FB9A}" presName="levelTx" presStyleLbl="revTx" presStyleIdx="0" presStyleCnt="0">
        <dgm:presLayoutVars>
          <dgm:chMax val="1"/>
          <dgm:bulletEnabled val="1"/>
        </dgm:presLayoutVars>
      </dgm:prSet>
      <dgm:spPr/>
      <dgm:t>
        <a:bodyPr/>
        <a:lstStyle/>
        <a:p>
          <a:endParaRPr lang="en-US"/>
        </a:p>
      </dgm:t>
    </dgm:pt>
    <dgm:pt modelId="{E1CE0291-2222-4A00-AFEE-986DFD9876DA}" type="pres">
      <dgm:prSet presAssocID="{DF4F09BB-CC43-4526-906B-79D145813EAF}" presName="Name8" presStyleCnt="0"/>
      <dgm:spPr/>
    </dgm:pt>
    <dgm:pt modelId="{DC828F33-2D44-4DE2-95FD-0BE84F53F1CD}" type="pres">
      <dgm:prSet presAssocID="{DF4F09BB-CC43-4526-906B-79D145813EAF}" presName="level" presStyleLbl="node1" presStyleIdx="1" presStyleCnt="4" custScaleY="60222">
        <dgm:presLayoutVars>
          <dgm:chMax val="1"/>
          <dgm:bulletEnabled val="1"/>
        </dgm:presLayoutVars>
      </dgm:prSet>
      <dgm:spPr/>
      <dgm:t>
        <a:bodyPr/>
        <a:lstStyle/>
        <a:p>
          <a:endParaRPr lang="en-US"/>
        </a:p>
      </dgm:t>
    </dgm:pt>
    <dgm:pt modelId="{6CB305AE-B7B4-4E7D-B19E-AB5AF5F1E715}" type="pres">
      <dgm:prSet presAssocID="{DF4F09BB-CC43-4526-906B-79D145813EAF}" presName="levelTx" presStyleLbl="revTx" presStyleIdx="0" presStyleCnt="0">
        <dgm:presLayoutVars>
          <dgm:chMax val="1"/>
          <dgm:bulletEnabled val="1"/>
        </dgm:presLayoutVars>
      </dgm:prSet>
      <dgm:spPr/>
      <dgm:t>
        <a:bodyPr/>
        <a:lstStyle/>
        <a:p>
          <a:endParaRPr lang="en-US"/>
        </a:p>
      </dgm:t>
    </dgm:pt>
    <dgm:pt modelId="{F812E1A7-5BD5-42C9-84DD-F143CF6CA1E3}" type="pres">
      <dgm:prSet presAssocID="{DF32A5A3-5C19-485E-9E37-86444954FFA7}" presName="Name8" presStyleCnt="0"/>
      <dgm:spPr/>
    </dgm:pt>
    <dgm:pt modelId="{CF41167C-C715-4B31-960E-214B8B7552A3}" type="pres">
      <dgm:prSet presAssocID="{DF32A5A3-5C19-485E-9E37-86444954FFA7}" presName="level" presStyleLbl="node1" presStyleIdx="2" presStyleCnt="4" custScaleY="70147">
        <dgm:presLayoutVars>
          <dgm:chMax val="1"/>
          <dgm:bulletEnabled val="1"/>
        </dgm:presLayoutVars>
      </dgm:prSet>
      <dgm:spPr/>
      <dgm:t>
        <a:bodyPr/>
        <a:lstStyle/>
        <a:p>
          <a:endParaRPr lang="en-US"/>
        </a:p>
      </dgm:t>
    </dgm:pt>
    <dgm:pt modelId="{1AB353F5-7411-4DF0-8C88-23EAA7D58897}" type="pres">
      <dgm:prSet presAssocID="{DF32A5A3-5C19-485E-9E37-86444954FFA7}" presName="levelTx" presStyleLbl="revTx" presStyleIdx="0" presStyleCnt="0">
        <dgm:presLayoutVars>
          <dgm:chMax val="1"/>
          <dgm:bulletEnabled val="1"/>
        </dgm:presLayoutVars>
      </dgm:prSet>
      <dgm:spPr/>
      <dgm:t>
        <a:bodyPr/>
        <a:lstStyle/>
        <a:p>
          <a:endParaRPr lang="en-US"/>
        </a:p>
      </dgm:t>
    </dgm:pt>
    <dgm:pt modelId="{4E391613-A906-44A5-ACD1-681D77ABB8D0}" type="pres">
      <dgm:prSet presAssocID="{205DE34D-1842-49EF-876F-4B86AD3337CC}" presName="Name8" presStyleCnt="0"/>
      <dgm:spPr/>
    </dgm:pt>
    <dgm:pt modelId="{53163846-252A-46D1-B1F6-3E2343BB280F}" type="pres">
      <dgm:prSet presAssocID="{205DE34D-1842-49EF-876F-4B86AD3337CC}" presName="level" presStyleLbl="node1" presStyleIdx="3" presStyleCnt="4" custScaleY="102890" custLinFactNeighborY="0">
        <dgm:presLayoutVars>
          <dgm:chMax val="1"/>
          <dgm:bulletEnabled val="1"/>
        </dgm:presLayoutVars>
      </dgm:prSet>
      <dgm:spPr/>
      <dgm:t>
        <a:bodyPr/>
        <a:lstStyle/>
        <a:p>
          <a:endParaRPr lang="en-US"/>
        </a:p>
      </dgm:t>
    </dgm:pt>
    <dgm:pt modelId="{FA09F593-A639-46FE-92DD-48D5FEEF4348}" type="pres">
      <dgm:prSet presAssocID="{205DE34D-1842-49EF-876F-4B86AD3337CC}" presName="levelTx" presStyleLbl="revTx" presStyleIdx="0" presStyleCnt="0">
        <dgm:presLayoutVars>
          <dgm:chMax val="1"/>
          <dgm:bulletEnabled val="1"/>
        </dgm:presLayoutVars>
      </dgm:prSet>
      <dgm:spPr/>
      <dgm:t>
        <a:bodyPr/>
        <a:lstStyle/>
        <a:p>
          <a:endParaRPr lang="en-US"/>
        </a:p>
      </dgm:t>
    </dgm:pt>
  </dgm:ptLst>
  <dgm:cxnLst>
    <dgm:cxn modelId="{F3D72C91-1F12-44F4-B834-A1752E205A55}" type="presOf" srcId="{5BA223EA-DA84-4F9D-93ED-4A0D2A53FB9A}" destId="{A54F8BFB-EAD6-433D-B6FA-08FCAAAE2362}" srcOrd="1" destOrd="0" presId="urn:microsoft.com/office/officeart/2005/8/layout/pyramid1"/>
    <dgm:cxn modelId="{688EBC59-DC55-4EBC-8EE6-93B227FCFA8B}" type="presOf" srcId="{C75C51BC-0E89-42A5-AD39-390C771796F9}" destId="{4F60CADF-3DF2-4724-9EE0-9F985944CE16}" srcOrd="0" destOrd="0" presId="urn:microsoft.com/office/officeart/2005/8/layout/pyramid1"/>
    <dgm:cxn modelId="{73DB7622-5507-44E4-88EA-AE399398355D}" srcId="{C75C51BC-0E89-42A5-AD39-390C771796F9}" destId="{DF4F09BB-CC43-4526-906B-79D145813EAF}" srcOrd="1" destOrd="0" parTransId="{8F4DF3E1-CB8A-40B9-B7B7-8888596A9856}" sibTransId="{2825E61B-2EE3-485D-ABBA-CEF502273ECB}"/>
    <dgm:cxn modelId="{CA54CC1D-DA06-4D6C-861E-C47A9CEB37E2}" srcId="{C75C51BC-0E89-42A5-AD39-390C771796F9}" destId="{DF32A5A3-5C19-485E-9E37-86444954FFA7}" srcOrd="2" destOrd="0" parTransId="{ED78A4F7-688E-493B-BDFB-487199E0A094}" sibTransId="{489E1630-361A-4743-8463-654371F76BBC}"/>
    <dgm:cxn modelId="{71D28434-B7F2-4B0A-A636-9BFB51780C7F}" srcId="{C75C51BC-0E89-42A5-AD39-390C771796F9}" destId="{5BA223EA-DA84-4F9D-93ED-4A0D2A53FB9A}" srcOrd="0" destOrd="0" parTransId="{53A387FA-E248-4237-B607-FDA4463810D1}" sibTransId="{057A7BDE-C42B-4C02-9470-241F941A2645}"/>
    <dgm:cxn modelId="{1D134DA4-A164-4694-9160-44CABB757A21}" type="presOf" srcId="{DF32A5A3-5C19-485E-9E37-86444954FFA7}" destId="{CF41167C-C715-4B31-960E-214B8B7552A3}" srcOrd="0" destOrd="0" presId="urn:microsoft.com/office/officeart/2005/8/layout/pyramid1"/>
    <dgm:cxn modelId="{1DB25ED1-BE2C-4B0A-95A4-8F693E336922}" type="presOf" srcId="{205DE34D-1842-49EF-876F-4B86AD3337CC}" destId="{FA09F593-A639-46FE-92DD-48D5FEEF4348}" srcOrd="1" destOrd="0" presId="urn:microsoft.com/office/officeart/2005/8/layout/pyramid1"/>
    <dgm:cxn modelId="{6B6B74AE-ED33-470C-9018-76E859FB8F8D}" type="presOf" srcId="{DF4F09BB-CC43-4526-906B-79D145813EAF}" destId="{6CB305AE-B7B4-4E7D-B19E-AB5AF5F1E715}" srcOrd="1" destOrd="0" presId="urn:microsoft.com/office/officeart/2005/8/layout/pyramid1"/>
    <dgm:cxn modelId="{7F449C36-1534-4B7E-BA9A-C1462EE3D8A2}" type="presOf" srcId="{DF4F09BB-CC43-4526-906B-79D145813EAF}" destId="{DC828F33-2D44-4DE2-95FD-0BE84F53F1CD}" srcOrd="0" destOrd="0" presId="urn:microsoft.com/office/officeart/2005/8/layout/pyramid1"/>
    <dgm:cxn modelId="{EFB8BF86-413B-492C-B61A-2EAE46614B65}" type="presOf" srcId="{DF32A5A3-5C19-485E-9E37-86444954FFA7}" destId="{1AB353F5-7411-4DF0-8C88-23EAA7D58897}" srcOrd="1" destOrd="0" presId="urn:microsoft.com/office/officeart/2005/8/layout/pyramid1"/>
    <dgm:cxn modelId="{5FB3F73D-9AA2-4C85-9927-2F127FAA86C0}" type="presOf" srcId="{205DE34D-1842-49EF-876F-4B86AD3337CC}" destId="{53163846-252A-46D1-B1F6-3E2343BB280F}" srcOrd="0" destOrd="0" presId="urn:microsoft.com/office/officeart/2005/8/layout/pyramid1"/>
    <dgm:cxn modelId="{B29A2696-8B57-4C68-8CB9-C0859ECB95FF}" srcId="{C75C51BC-0E89-42A5-AD39-390C771796F9}" destId="{205DE34D-1842-49EF-876F-4B86AD3337CC}" srcOrd="3" destOrd="0" parTransId="{B1C51307-5D81-4AEC-9557-488615082FC6}" sibTransId="{03878A16-91F0-4516-BB3C-71EA53D1F0E7}"/>
    <dgm:cxn modelId="{A21EAB0B-335C-4AE9-B43F-58352AA1D2A3}" type="presOf" srcId="{5BA223EA-DA84-4F9D-93ED-4A0D2A53FB9A}" destId="{CB40D033-BEE0-40E9-A8AD-36C71D993F91}" srcOrd="0" destOrd="0" presId="urn:microsoft.com/office/officeart/2005/8/layout/pyramid1"/>
    <dgm:cxn modelId="{DC80ED29-E3D6-4B74-A171-26079FB8FF78}" type="presParOf" srcId="{4F60CADF-3DF2-4724-9EE0-9F985944CE16}" destId="{9E6A896D-C303-475D-A8E9-AA10A227B236}" srcOrd="0" destOrd="0" presId="urn:microsoft.com/office/officeart/2005/8/layout/pyramid1"/>
    <dgm:cxn modelId="{6D966AC6-11CA-4B8E-8969-593FF24F41D4}" type="presParOf" srcId="{9E6A896D-C303-475D-A8E9-AA10A227B236}" destId="{CB40D033-BEE0-40E9-A8AD-36C71D993F91}" srcOrd="0" destOrd="0" presId="urn:microsoft.com/office/officeart/2005/8/layout/pyramid1"/>
    <dgm:cxn modelId="{B7B41B8A-F647-413F-8383-8A594085E9F4}" type="presParOf" srcId="{9E6A896D-C303-475D-A8E9-AA10A227B236}" destId="{A54F8BFB-EAD6-433D-B6FA-08FCAAAE2362}" srcOrd="1" destOrd="0" presId="urn:microsoft.com/office/officeart/2005/8/layout/pyramid1"/>
    <dgm:cxn modelId="{8B3843D7-04C1-4D54-9080-16F6C730B1F3}" type="presParOf" srcId="{4F60CADF-3DF2-4724-9EE0-9F985944CE16}" destId="{E1CE0291-2222-4A00-AFEE-986DFD9876DA}" srcOrd="1" destOrd="0" presId="urn:microsoft.com/office/officeart/2005/8/layout/pyramid1"/>
    <dgm:cxn modelId="{4E6F833A-4E39-4D4E-BD6A-8AE0406B401B}" type="presParOf" srcId="{E1CE0291-2222-4A00-AFEE-986DFD9876DA}" destId="{DC828F33-2D44-4DE2-95FD-0BE84F53F1CD}" srcOrd="0" destOrd="0" presId="urn:microsoft.com/office/officeart/2005/8/layout/pyramid1"/>
    <dgm:cxn modelId="{73EA764C-D306-4176-9254-752F37DF6D58}" type="presParOf" srcId="{E1CE0291-2222-4A00-AFEE-986DFD9876DA}" destId="{6CB305AE-B7B4-4E7D-B19E-AB5AF5F1E715}" srcOrd="1" destOrd="0" presId="urn:microsoft.com/office/officeart/2005/8/layout/pyramid1"/>
    <dgm:cxn modelId="{13BB4896-C663-4D33-BAF1-440295C5271D}" type="presParOf" srcId="{4F60CADF-3DF2-4724-9EE0-9F985944CE16}" destId="{F812E1A7-5BD5-42C9-84DD-F143CF6CA1E3}" srcOrd="2" destOrd="0" presId="urn:microsoft.com/office/officeart/2005/8/layout/pyramid1"/>
    <dgm:cxn modelId="{5C101AD0-F846-48A1-8494-4F3BC4059F6A}" type="presParOf" srcId="{F812E1A7-5BD5-42C9-84DD-F143CF6CA1E3}" destId="{CF41167C-C715-4B31-960E-214B8B7552A3}" srcOrd="0" destOrd="0" presId="urn:microsoft.com/office/officeart/2005/8/layout/pyramid1"/>
    <dgm:cxn modelId="{E8BF69A0-874B-4CD8-962B-45BFE0CF67C6}" type="presParOf" srcId="{F812E1A7-5BD5-42C9-84DD-F143CF6CA1E3}" destId="{1AB353F5-7411-4DF0-8C88-23EAA7D58897}" srcOrd="1" destOrd="0" presId="urn:microsoft.com/office/officeart/2005/8/layout/pyramid1"/>
    <dgm:cxn modelId="{4F58663C-0E56-4582-89F1-8F0188F5F3DA}" type="presParOf" srcId="{4F60CADF-3DF2-4724-9EE0-9F985944CE16}" destId="{4E391613-A906-44A5-ACD1-681D77ABB8D0}" srcOrd="3" destOrd="0" presId="urn:microsoft.com/office/officeart/2005/8/layout/pyramid1"/>
    <dgm:cxn modelId="{28B195BE-AA11-4E55-B226-017ADAAEA619}" type="presParOf" srcId="{4E391613-A906-44A5-ACD1-681D77ABB8D0}" destId="{53163846-252A-46D1-B1F6-3E2343BB280F}" srcOrd="0" destOrd="0" presId="urn:microsoft.com/office/officeart/2005/8/layout/pyramid1"/>
    <dgm:cxn modelId="{98B20890-4D5F-4A5A-B2BF-A8A07D5C8BB0}" type="presParOf" srcId="{4E391613-A906-44A5-ACD1-681D77ABB8D0}" destId="{FA09F593-A639-46FE-92DD-48D5FEEF4348}"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5C51BC-0E89-42A5-AD39-390C771796F9}" type="doc">
      <dgm:prSet loTypeId="urn:microsoft.com/office/officeart/2005/8/layout/pyramid1" loCatId="pyramid" qsTypeId="urn:microsoft.com/office/officeart/2005/8/quickstyle/3d1" qsCatId="3D" csTypeId="urn:microsoft.com/office/officeart/2005/8/colors/colorful1#2" csCatId="colorful" phldr="1"/>
      <dgm:spPr/>
      <dgm:t>
        <a:bodyPr/>
        <a:lstStyle/>
        <a:p>
          <a:endParaRPr lang="en-US"/>
        </a:p>
      </dgm:t>
    </dgm:pt>
    <dgm:pt modelId="{5BA223EA-DA84-4F9D-93ED-4A0D2A53FB9A}">
      <dgm:prSet phldrT="[Text]" custT="1"/>
      <dgm:spPr/>
      <dgm:t>
        <a:bodyPr/>
        <a:lstStyle/>
        <a:p>
          <a:endParaRPr lang="en-US" sz="1100" dirty="0" smtClean="0">
            <a:solidFill>
              <a:schemeClr val="tx1"/>
            </a:solidFill>
          </a:endParaRPr>
        </a:p>
        <a:p>
          <a:endParaRPr lang="en-US" sz="1100" dirty="0" smtClean="0">
            <a:solidFill>
              <a:schemeClr val="tx1"/>
            </a:solidFill>
          </a:endParaRPr>
        </a:p>
        <a:p>
          <a:r>
            <a:rPr lang="en-US" sz="1100" dirty="0" smtClean="0">
              <a:solidFill>
                <a:schemeClr val="bg1"/>
              </a:solidFill>
            </a:rPr>
            <a:t>College</a:t>
          </a:r>
          <a:endParaRPr lang="en-US" sz="1100" dirty="0">
            <a:solidFill>
              <a:schemeClr val="bg1"/>
            </a:solidFill>
          </a:endParaRPr>
        </a:p>
      </dgm:t>
    </dgm:pt>
    <dgm:pt modelId="{53A387FA-E248-4237-B607-FDA4463810D1}" type="parTrans" cxnId="{71D28434-B7F2-4B0A-A636-9BFB51780C7F}">
      <dgm:prSet/>
      <dgm:spPr/>
      <dgm:t>
        <a:bodyPr/>
        <a:lstStyle/>
        <a:p>
          <a:endParaRPr lang="en-US" sz="4000">
            <a:solidFill>
              <a:schemeClr val="bg1"/>
            </a:solidFill>
          </a:endParaRPr>
        </a:p>
      </dgm:t>
    </dgm:pt>
    <dgm:pt modelId="{057A7BDE-C42B-4C02-9470-241F941A2645}" type="sibTrans" cxnId="{71D28434-B7F2-4B0A-A636-9BFB51780C7F}">
      <dgm:prSet/>
      <dgm:spPr/>
      <dgm:t>
        <a:bodyPr/>
        <a:lstStyle/>
        <a:p>
          <a:endParaRPr lang="en-US" sz="4000">
            <a:solidFill>
              <a:schemeClr val="bg1"/>
            </a:solidFill>
          </a:endParaRPr>
        </a:p>
      </dgm:t>
    </dgm:pt>
    <dgm:pt modelId="{DF4F09BB-CC43-4526-906B-79D145813EAF}">
      <dgm:prSet phldrT="[Text]" custT="1"/>
      <dgm:spPr>
        <a:solidFill>
          <a:srgbClr val="00B050"/>
        </a:solidFill>
      </dgm:spPr>
      <dgm:t>
        <a:bodyPr/>
        <a:lstStyle/>
        <a:p>
          <a:endParaRPr lang="en-US" sz="1200" dirty="0" smtClean="0">
            <a:solidFill>
              <a:schemeClr val="tx1"/>
            </a:solidFill>
          </a:endParaRPr>
        </a:p>
        <a:p>
          <a:endParaRPr lang="en-US" sz="1200" dirty="0" smtClean="0">
            <a:solidFill>
              <a:schemeClr val="tx1"/>
            </a:solidFill>
          </a:endParaRPr>
        </a:p>
        <a:p>
          <a:r>
            <a:rPr lang="en-US" sz="1600" dirty="0" smtClean="0">
              <a:solidFill>
                <a:schemeClr val="bg1"/>
              </a:solidFill>
            </a:rPr>
            <a:t>High School</a:t>
          </a:r>
          <a:endParaRPr lang="en-US" sz="1600" dirty="0">
            <a:solidFill>
              <a:schemeClr val="bg1"/>
            </a:solidFill>
          </a:endParaRPr>
        </a:p>
      </dgm:t>
    </dgm:pt>
    <dgm:pt modelId="{8F4DF3E1-CB8A-40B9-B7B7-8888596A9856}" type="parTrans" cxnId="{73DB7622-5507-44E4-88EA-AE399398355D}">
      <dgm:prSet/>
      <dgm:spPr/>
      <dgm:t>
        <a:bodyPr/>
        <a:lstStyle/>
        <a:p>
          <a:endParaRPr lang="en-US" sz="4000">
            <a:solidFill>
              <a:schemeClr val="bg1"/>
            </a:solidFill>
          </a:endParaRPr>
        </a:p>
      </dgm:t>
    </dgm:pt>
    <dgm:pt modelId="{2825E61B-2EE3-485D-ABBA-CEF502273ECB}" type="sibTrans" cxnId="{73DB7622-5507-44E4-88EA-AE399398355D}">
      <dgm:prSet/>
      <dgm:spPr/>
      <dgm:t>
        <a:bodyPr/>
        <a:lstStyle/>
        <a:p>
          <a:endParaRPr lang="en-US" sz="4000">
            <a:solidFill>
              <a:schemeClr val="bg1"/>
            </a:solidFill>
          </a:endParaRPr>
        </a:p>
      </dgm:t>
    </dgm:pt>
    <dgm:pt modelId="{DF32A5A3-5C19-485E-9E37-86444954FFA7}">
      <dgm:prSet phldrT="[Text]" custT="1"/>
      <dgm:spPr>
        <a:solidFill>
          <a:srgbClr val="7030A0"/>
        </a:solidFill>
      </dgm:spPr>
      <dgm:t>
        <a:bodyPr/>
        <a:lstStyle/>
        <a:p>
          <a:r>
            <a:rPr lang="en-US" sz="2000" dirty="0" smtClean="0">
              <a:solidFill>
                <a:schemeClr val="bg1"/>
              </a:solidFill>
            </a:rPr>
            <a:t>Middle School</a:t>
          </a:r>
          <a:endParaRPr lang="en-US" sz="2000" dirty="0">
            <a:solidFill>
              <a:schemeClr val="bg1"/>
            </a:solidFill>
          </a:endParaRPr>
        </a:p>
      </dgm:t>
    </dgm:pt>
    <dgm:pt modelId="{ED78A4F7-688E-493B-BDFB-487199E0A094}" type="parTrans" cxnId="{CA54CC1D-DA06-4D6C-861E-C47A9CEB37E2}">
      <dgm:prSet/>
      <dgm:spPr/>
      <dgm:t>
        <a:bodyPr/>
        <a:lstStyle/>
        <a:p>
          <a:endParaRPr lang="en-US" sz="4000">
            <a:solidFill>
              <a:schemeClr val="bg1"/>
            </a:solidFill>
          </a:endParaRPr>
        </a:p>
      </dgm:t>
    </dgm:pt>
    <dgm:pt modelId="{489E1630-361A-4743-8463-654371F76BBC}" type="sibTrans" cxnId="{CA54CC1D-DA06-4D6C-861E-C47A9CEB37E2}">
      <dgm:prSet/>
      <dgm:spPr/>
      <dgm:t>
        <a:bodyPr/>
        <a:lstStyle/>
        <a:p>
          <a:endParaRPr lang="en-US" sz="4000">
            <a:solidFill>
              <a:schemeClr val="bg1"/>
            </a:solidFill>
          </a:endParaRPr>
        </a:p>
      </dgm:t>
    </dgm:pt>
    <dgm:pt modelId="{205DE34D-1842-49EF-876F-4B86AD3337CC}">
      <dgm:prSet phldrT="[Text]" custT="1"/>
      <dgm:spPr>
        <a:solidFill>
          <a:srgbClr val="00B0F0"/>
        </a:solidFill>
      </dgm:spPr>
      <dgm:t>
        <a:bodyPr/>
        <a:lstStyle/>
        <a:p>
          <a:endParaRPr lang="en-US" sz="1800" dirty="0" smtClean="0">
            <a:solidFill>
              <a:schemeClr val="bg1"/>
            </a:solidFill>
          </a:endParaRPr>
        </a:p>
        <a:p>
          <a:r>
            <a:rPr lang="en-US" sz="3200" dirty="0" smtClean="0">
              <a:solidFill>
                <a:schemeClr val="bg1"/>
              </a:solidFill>
            </a:rPr>
            <a:t>Elementary School </a:t>
          </a:r>
        </a:p>
      </dgm:t>
    </dgm:pt>
    <dgm:pt modelId="{B1C51307-5D81-4AEC-9557-488615082FC6}" type="parTrans" cxnId="{B29A2696-8B57-4C68-8CB9-C0859ECB95FF}">
      <dgm:prSet/>
      <dgm:spPr/>
      <dgm:t>
        <a:bodyPr/>
        <a:lstStyle/>
        <a:p>
          <a:endParaRPr lang="en-US" sz="4000">
            <a:solidFill>
              <a:schemeClr val="bg1"/>
            </a:solidFill>
          </a:endParaRPr>
        </a:p>
      </dgm:t>
    </dgm:pt>
    <dgm:pt modelId="{03878A16-91F0-4516-BB3C-71EA53D1F0E7}" type="sibTrans" cxnId="{B29A2696-8B57-4C68-8CB9-C0859ECB95FF}">
      <dgm:prSet/>
      <dgm:spPr/>
      <dgm:t>
        <a:bodyPr/>
        <a:lstStyle/>
        <a:p>
          <a:endParaRPr lang="en-US" sz="4000">
            <a:solidFill>
              <a:schemeClr val="bg1"/>
            </a:solidFill>
          </a:endParaRPr>
        </a:p>
      </dgm:t>
    </dgm:pt>
    <dgm:pt modelId="{4F60CADF-3DF2-4724-9EE0-9F985944CE16}" type="pres">
      <dgm:prSet presAssocID="{C75C51BC-0E89-42A5-AD39-390C771796F9}" presName="Name0" presStyleCnt="0">
        <dgm:presLayoutVars>
          <dgm:dir/>
          <dgm:animLvl val="lvl"/>
          <dgm:resizeHandles val="exact"/>
        </dgm:presLayoutVars>
      </dgm:prSet>
      <dgm:spPr/>
      <dgm:t>
        <a:bodyPr/>
        <a:lstStyle/>
        <a:p>
          <a:endParaRPr lang="en-US"/>
        </a:p>
      </dgm:t>
    </dgm:pt>
    <dgm:pt modelId="{9E6A896D-C303-475D-A8E9-AA10A227B236}" type="pres">
      <dgm:prSet presAssocID="{5BA223EA-DA84-4F9D-93ED-4A0D2A53FB9A}" presName="Name8" presStyleCnt="0"/>
      <dgm:spPr/>
    </dgm:pt>
    <dgm:pt modelId="{CB40D033-BEE0-40E9-A8AD-36C71D993F91}" type="pres">
      <dgm:prSet presAssocID="{5BA223EA-DA84-4F9D-93ED-4A0D2A53FB9A}" presName="level" presStyleLbl="node1" presStyleIdx="0" presStyleCnt="4" custScaleY="73588" custLinFactNeighborX="-2820" custLinFactNeighborY="-4073">
        <dgm:presLayoutVars>
          <dgm:chMax val="1"/>
          <dgm:bulletEnabled val="1"/>
        </dgm:presLayoutVars>
      </dgm:prSet>
      <dgm:spPr/>
      <dgm:t>
        <a:bodyPr/>
        <a:lstStyle/>
        <a:p>
          <a:endParaRPr lang="en-US"/>
        </a:p>
      </dgm:t>
    </dgm:pt>
    <dgm:pt modelId="{A54F8BFB-EAD6-433D-B6FA-08FCAAAE2362}" type="pres">
      <dgm:prSet presAssocID="{5BA223EA-DA84-4F9D-93ED-4A0D2A53FB9A}" presName="levelTx" presStyleLbl="revTx" presStyleIdx="0" presStyleCnt="0">
        <dgm:presLayoutVars>
          <dgm:chMax val="1"/>
          <dgm:bulletEnabled val="1"/>
        </dgm:presLayoutVars>
      </dgm:prSet>
      <dgm:spPr/>
      <dgm:t>
        <a:bodyPr/>
        <a:lstStyle/>
        <a:p>
          <a:endParaRPr lang="en-US"/>
        </a:p>
      </dgm:t>
    </dgm:pt>
    <dgm:pt modelId="{E1CE0291-2222-4A00-AFEE-986DFD9876DA}" type="pres">
      <dgm:prSet presAssocID="{DF4F09BB-CC43-4526-906B-79D145813EAF}" presName="Name8" presStyleCnt="0"/>
      <dgm:spPr/>
    </dgm:pt>
    <dgm:pt modelId="{DC828F33-2D44-4DE2-95FD-0BE84F53F1CD}" type="pres">
      <dgm:prSet presAssocID="{DF4F09BB-CC43-4526-906B-79D145813EAF}" presName="level" presStyleLbl="node1" presStyleIdx="1" presStyleCnt="4" custScaleY="60222" custLinFactNeighborX="-517" custLinFactNeighborY="835">
        <dgm:presLayoutVars>
          <dgm:chMax val="1"/>
          <dgm:bulletEnabled val="1"/>
        </dgm:presLayoutVars>
      </dgm:prSet>
      <dgm:spPr/>
      <dgm:t>
        <a:bodyPr/>
        <a:lstStyle/>
        <a:p>
          <a:endParaRPr lang="en-US"/>
        </a:p>
      </dgm:t>
    </dgm:pt>
    <dgm:pt modelId="{6CB305AE-B7B4-4E7D-B19E-AB5AF5F1E715}" type="pres">
      <dgm:prSet presAssocID="{DF4F09BB-CC43-4526-906B-79D145813EAF}" presName="levelTx" presStyleLbl="revTx" presStyleIdx="0" presStyleCnt="0">
        <dgm:presLayoutVars>
          <dgm:chMax val="1"/>
          <dgm:bulletEnabled val="1"/>
        </dgm:presLayoutVars>
      </dgm:prSet>
      <dgm:spPr/>
      <dgm:t>
        <a:bodyPr/>
        <a:lstStyle/>
        <a:p>
          <a:endParaRPr lang="en-US"/>
        </a:p>
      </dgm:t>
    </dgm:pt>
    <dgm:pt modelId="{F812E1A7-5BD5-42C9-84DD-F143CF6CA1E3}" type="pres">
      <dgm:prSet presAssocID="{DF32A5A3-5C19-485E-9E37-86444954FFA7}" presName="Name8" presStyleCnt="0"/>
      <dgm:spPr/>
    </dgm:pt>
    <dgm:pt modelId="{CF41167C-C715-4B31-960E-214B8B7552A3}" type="pres">
      <dgm:prSet presAssocID="{DF32A5A3-5C19-485E-9E37-86444954FFA7}" presName="level" presStyleLbl="node1" presStyleIdx="2" presStyleCnt="4" custScaleY="70147">
        <dgm:presLayoutVars>
          <dgm:chMax val="1"/>
          <dgm:bulletEnabled val="1"/>
        </dgm:presLayoutVars>
      </dgm:prSet>
      <dgm:spPr/>
      <dgm:t>
        <a:bodyPr/>
        <a:lstStyle/>
        <a:p>
          <a:endParaRPr lang="en-US"/>
        </a:p>
      </dgm:t>
    </dgm:pt>
    <dgm:pt modelId="{1AB353F5-7411-4DF0-8C88-23EAA7D58897}" type="pres">
      <dgm:prSet presAssocID="{DF32A5A3-5C19-485E-9E37-86444954FFA7}" presName="levelTx" presStyleLbl="revTx" presStyleIdx="0" presStyleCnt="0">
        <dgm:presLayoutVars>
          <dgm:chMax val="1"/>
          <dgm:bulletEnabled val="1"/>
        </dgm:presLayoutVars>
      </dgm:prSet>
      <dgm:spPr/>
      <dgm:t>
        <a:bodyPr/>
        <a:lstStyle/>
        <a:p>
          <a:endParaRPr lang="en-US"/>
        </a:p>
      </dgm:t>
    </dgm:pt>
    <dgm:pt modelId="{4E391613-A906-44A5-ACD1-681D77ABB8D0}" type="pres">
      <dgm:prSet presAssocID="{205DE34D-1842-49EF-876F-4B86AD3337CC}" presName="Name8" presStyleCnt="0"/>
      <dgm:spPr/>
    </dgm:pt>
    <dgm:pt modelId="{53163846-252A-46D1-B1F6-3E2343BB280F}" type="pres">
      <dgm:prSet presAssocID="{205DE34D-1842-49EF-876F-4B86AD3337CC}" presName="level" presStyleLbl="node1" presStyleIdx="3" presStyleCnt="4" custScaleY="134048" custLinFactNeighborX="-5604" custLinFactNeighborY="-956">
        <dgm:presLayoutVars>
          <dgm:chMax val="1"/>
          <dgm:bulletEnabled val="1"/>
        </dgm:presLayoutVars>
      </dgm:prSet>
      <dgm:spPr/>
      <dgm:t>
        <a:bodyPr/>
        <a:lstStyle/>
        <a:p>
          <a:endParaRPr lang="en-US"/>
        </a:p>
      </dgm:t>
    </dgm:pt>
    <dgm:pt modelId="{FA09F593-A639-46FE-92DD-48D5FEEF4348}" type="pres">
      <dgm:prSet presAssocID="{205DE34D-1842-49EF-876F-4B86AD3337CC}" presName="levelTx" presStyleLbl="revTx" presStyleIdx="0" presStyleCnt="0">
        <dgm:presLayoutVars>
          <dgm:chMax val="1"/>
          <dgm:bulletEnabled val="1"/>
        </dgm:presLayoutVars>
      </dgm:prSet>
      <dgm:spPr/>
      <dgm:t>
        <a:bodyPr/>
        <a:lstStyle/>
        <a:p>
          <a:endParaRPr lang="en-US"/>
        </a:p>
      </dgm:t>
    </dgm:pt>
  </dgm:ptLst>
  <dgm:cxnLst>
    <dgm:cxn modelId="{A26C980E-6CF3-4343-BE81-9294176AB3CA}" type="presOf" srcId="{5BA223EA-DA84-4F9D-93ED-4A0D2A53FB9A}" destId="{CB40D033-BEE0-40E9-A8AD-36C71D993F91}" srcOrd="0" destOrd="0" presId="urn:microsoft.com/office/officeart/2005/8/layout/pyramid1"/>
    <dgm:cxn modelId="{73DB7622-5507-44E4-88EA-AE399398355D}" srcId="{C75C51BC-0E89-42A5-AD39-390C771796F9}" destId="{DF4F09BB-CC43-4526-906B-79D145813EAF}" srcOrd="1" destOrd="0" parTransId="{8F4DF3E1-CB8A-40B9-B7B7-8888596A9856}" sibTransId="{2825E61B-2EE3-485D-ABBA-CEF502273ECB}"/>
    <dgm:cxn modelId="{DCF87E2C-F6A3-4004-98E3-16C6F266D0B3}" type="presOf" srcId="{DF4F09BB-CC43-4526-906B-79D145813EAF}" destId="{DC828F33-2D44-4DE2-95FD-0BE84F53F1CD}" srcOrd="0" destOrd="0" presId="urn:microsoft.com/office/officeart/2005/8/layout/pyramid1"/>
    <dgm:cxn modelId="{AA835BAE-FEA7-46FE-94CA-3984CC99F36B}" type="presOf" srcId="{DF32A5A3-5C19-485E-9E37-86444954FFA7}" destId="{CF41167C-C715-4B31-960E-214B8B7552A3}" srcOrd="0" destOrd="0" presId="urn:microsoft.com/office/officeart/2005/8/layout/pyramid1"/>
    <dgm:cxn modelId="{CA54CC1D-DA06-4D6C-861E-C47A9CEB37E2}" srcId="{C75C51BC-0E89-42A5-AD39-390C771796F9}" destId="{DF32A5A3-5C19-485E-9E37-86444954FFA7}" srcOrd="2" destOrd="0" parTransId="{ED78A4F7-688E-493B-BDFB-487199E0A094}" sibTransId="{489E1630-361A-4743-8463-654371F76BBC}"/>
    <dgm:cxn modelId="{DE870FD4-4C74-44A1-85B1-5F3A9991D7CF}" type="presOf" srcId="{DF4F09BB-CC43-4526-906B-79D145813EAF}" destId="{6CB305AE-B7B4-4E7D-B19E-AB5AF5F1E715}" srcOrd="1" destOrd="0" presId="urn:microsoft.com/office/officeart/2005/8/layout/pyramid1"/>
    <dgm:cxn modelId="{71D28434-B7F2-4B0A-A636-9BFB51780C7F}" srcId="{C75C51BC-0E89-42A5-AD39-390C771796F9}" destId="{5BA223EA-DA84-4F9D-93ED-4A0D2A53FB9A}" srcOrd="0" destOrd="0" parTransId="{53A387FA-E248-4237-B607-FDA4463810D1}" sibTransId="{057A7BDE-C42B-4C02-9470-241F941A2645}"/>
    <dgm:cxn modelId="{256BB324-F143-46C6-8348-D00CC837C6D9}" type="presOf" srcId="{205DE34D-1842-49EF-876F-4B86AD3337CC}" destId="{FA09F593-A639-46FE-92DD-48D5FEEF4348}" srcOrd="1" destOrd="0" presId="urn:microsoft.com/office/officeart/2005/8/layout/pyramid1"/>
    <dgm:cxn modelId="{16CE011C-57F8-4F50-B533-DF27CDE4E321}" type="presOf" srcId="{205DE34D-1842-49EF-876F-4B86AD3337CC}" destId="{53163846-252A-46D1-B1F6-3E2343BB280F}" srcOrd="0" destOrd="0" presId="urn:microsoft.com/office/officeart/2005/8/layout/pyramid1"/>
    <dgm:cxn modelId="{F53F6D98-75C7-44DA-85DF-619D22735B6C}" type="presOf" srcId="{DF32A5A3-5C19-485E-9E37-86444954FFA7}" destId="{1AB353F5-7411-4DF0-8C88-23EAA7D58897}" srcOrd="1" destOrd="0" presId="urn:microsoft.com/office/officeart/2005/8/layout/pyramid1"/>
    <dgm:cxn modelId="{EF317404-60B8-43F1-95B5-B7AB2D9C5214}" type="presOf" srcId="{C75C51BC-0E89-42A5-AD39-390C771796F9}" destId="{4F60CADF-3DF2-4724-9EE0-9F985944CE16}" srcOrd="0" destOrd="0" presId="urn:microsoft.com/office/officeart/2005/8/layout/pyramid1"/>
    <dgm:cxn modelId="{8785A187-D443-493A-9E32-47601DD9BCCE}" type="presOf" srcId="{5BA223EA-DA84-4F9D-93ED-4A0D2A53FB9A}" destId="{A54F8BFB-EAD6-433D-B6FA-08FCAAAE2362}" srcOrd="1" destOrd="0" presId="urn:microsoft.com/office/officeart/2005/8/layout/pyramid1"/>
    <dgm:cxn modelId="{B29A2696-8B57-4C68-8CB9-C0859ECB95FF}" srcId="{C75C51BC-0E89-42A5-AD39-390C771796F9}" destId="{205DE34D-1842-49EF-876F-4B86AD3337CC}" srcOrd="3" destOrd="0" parTransId="{B1C51307-5D81-4AEC-9557-488615082FC6}" sibTransId="{03878A16-91F0-4516-BB3C-71EA53D1F0E7}"/>
    <dgm:cxn modelId="{164BED7D-684A-4883-B7D0-91536580B4A1}" type="presParOf" srcId="{4F60CADF-3DF2-4724-9EE0-9F985944CE16}" destId="{9E6A896D-C303-475D-A8E9-AA10A227B236}" srcOrd="0" destOrd="0" presId="urn:microsoft.com/office/officeart/2005/8/layout/pyramid1"/>
    <dgm:cxn modelId="{40918F9B-3B2C-4348-B1C9-C2D145B61D9E}" type="presParOf" srcId="{9E6A896D-C303-475D-A8E9-AA10A227B236}" destId="{CB40D033-BEE0-40E9-A8AD-36C71D993F91}" srcOrd="0" destOrd="0" presId="urn:microsoft.com/office/officeart/2005/8/layout/pyramid1"/>
    <dgm:cxn modelId="{A0707146-2784-4964-A179-A61AF84D3093}" type="presParOf" srcId="{9E6A896D-C303-475D-A8E9-AA10A227B236}" destId="{A54F8BFB-EAD6-433D-B6FA-08FCAAAE2362}" srcOrd="1" destOrd="0" presId="urn:microsoft.com/office/officeart/2005/8/layout/pyramid1"/>
    <dgm:cxn modelId="{8AEC9BAA-C04E-4E71-82CC-38C3D5BCE74E}" type="presParOf" srcId="{4F60CADF-3DF2-4724-9EE0-9F985944CE16}" destId="{E1CE0291-2222-4A00-AFEE-986DFD9876DA}" srcOrd="1" destOrd="0" presId="urn:microsoft.com/office/officeart/2005/8/layout/pyramid1"/>
    <dgm:cxn modelId="{C59B2BFB-3E9E-44B6-937E-DE82F422E454}" type="presParOf" srcId="{E1CE0291-2222-4A00-AFEE-986DFD9876DA}" destId="{DC828F33-2D44-4DE2-95FD-0BE84F53F1CD}" srcOrd="0" destOrd="0" presId="urn:microsoft.com/office/officeart/2005/8/layout/pyramid1"/>
    <dgm:cxn modelId="{C4092E22-D867-4168-9D20-B1A1B0F0213E}" type="presParOf" srcId="{E1CE0291-2222-4A00-AFEE-986DFD9876DA}" destId="{6CB305AE-B7B4-4E7D-B19E-AB5AF5F1E715}" srcOrd="1" destOrd="0" presId="urn:microsoft.com/office/officeart/2005/8/layout/pyramid1"/>
    <dgm:cxn modelId="{F7785DDA-6F91-4889-AD26-18D4041B75A9}" type="presParOf" srcId="{4F60CADF-3DF2-4724-9EE0-9F985944CE16}" destId="{F812E1A7-5BD5-42C9-84DD-F143CF6CA1E3}" srcOrd="2" destOrd="0" presId="urn:microsoft.com/office/officeart/2005/8/layout/pyramid1"/>
    <dgm:cxn modelId="{0B9B4D99-BA63-45B8-B89B-821D65551EB1}" type="presParOf" srcId="{F812E1A7-5BD5-42C9-84DD-F143CF6CA1E3}" destId="{CF41167C-C715-4B31-960E-214B8B7552A3}" srcOrd="0" destOrd="0" presId="urn:microsoft.com/office/officeart/2005/8/layout/pyramid1"/>
    <dgm:cxn modelId="{FAE18346-75AD-4D64-8059-541DD4890A07}" type="presParOf" srcId="{F812E1A7-5BD5-42C9-84DD-F143CF6CA1E3}" destId="{1AB353F5-7411-4DF0-8C88-23EAA7D58897}" srcOrd="1" destOrd="0" presId="urn:microsoft.com/office/officeart/2005/8/layout/pyramid1"/>
    <dgm:cxn modelId="{A8B74DD2-993C-4012-A6E0-C2E37684E53B}" type="presParOf" srcId="{4F60CADF-3DF2-4724-9EE0-9F985944CE16}" destId="{4E391613-A906-44A5-ACD1-681D77ABB8D0}" srcOrd="3" destOrd="0" presId="urn:microsoft.com/office/officeart/2005/8/layout/pyramid1"/>
    <dgm:cxn modelId="{15DABEA0-918F-43EF-8204-E15C47CC0E68}" type="presParOf" srcId="{4E391613-A906-44A5-ACD1-681D77ABB8D0}" destId="{53163846-252A-46D1-B1F6-3E2343BB280F}" srcOrd="0" destOrd="0" presId="urn:microsoft.com/office/officeart/2005/8/layout/pyramid1"/>
    <dgm:cxn modelId="{880F2DC3-9532-4ACF-BD18-D113E0E1DFEC}" type="presParOf" srcId="{4E391613-A906-44A5-ACD1-681D77ABB8D0}" destId="{FA09F593-A639-46FE-92DD-48D5FEEF4348}"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0D033-BEE0-40E9-A8AD-36C71D993F91}">
      <dsp:nvSpPr>
        <dsp:cNvPr id="0" name=""/>
        <dsp:cNvSpPr/>
      </dsp:nvSpPr>
      <dsp:spPr>
        <a:xfrm>
          <a:off x="1826435" y="0"/>
          <a:ext cx="835545" cy="851457"/>
        </a:xfrm>
        <a:prstGeom prst="trapezoid">
          <a:avLst>
            <a:gd name="adj"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en-US" sz="1100" kern="1200" dirty="0" smtClean="0">
            <a:solidFill>
              <a:schemeClr val="tx1"/>
            </a:solidFill>
          </a:endParaRPr>
        </a:p>
        <a:p>
          <a:pPr lvl="0" algn="ctr" defTabSz="488950">
            <a:lnSpc>
              <a:spcPct val="90000"/>
            </a:lnSpc>
            <a:spcBef>
              <a:spcPct val="0"/>
            </a:spcBef>
            <a:spcAft>
              <a:spcPct val="35000"/>
            </a:spcAft>
          </a:pPr>
          <a:endParaRPr lang="en-US" sz="1100" kern="1200" dirty="0" smtClean="0">
            <a:solidFill>
              <a:schemeClr val="tx1"/>
            </a:solidFill>
          </a:endParaRPr>
        </a:p>
        <a:p>
          <a:pPr lvl="0" algn="ctr" defTabSz="488950">
            <a:lnSpc>
              <a:spcPct val="90000"/>
            </a:lnSpc>
            <a:spcBef>
              <a:spcPct val="0"/>
            </a:spcBef>
            <a:spcAft>
              <a:spcPct val="35000"/>
            </a:spcAft>
          </a:pPr>
          <a:r>
            <a:rPr lang="en-US" sz="1100" kern="1200" dirty="0" smtClean="0">
              <a:solidFill>
                <a:schemeClr val="bg1"/>
              </a:solidFill>
            </a:rPr>
            <a:t>College</a:t>
          </a:r>
          <a:endParaRPr lang="en-US" sz="1100" kern="1200" dirty="0">
            <a:solidFill>
              <a:schemeClr val="bg1"/>
            </a:solidFill>
          </a:endParaRPr>
        </a:p>
      </dsp:txBody>
      <dsp:txXfrm>
        <a:off x="1826435" y="0"/>
        <a:ext cx="835545" cy="851457"/>
      </dsp:txXfrm>
    </dsp:sp>
    <dsp:sp modelId="{DC828F33-2D44-4DE2-95FD-0BE84F53F1CD}">
      <dsp:nvSpPr>
        <dsp:cNvPr id="0" name=""/>
        <dsp:cNvSpPr/>
      </dsp:nvSpPr>
      <dsp:spPr>
        <a:xfrm>
          <a:off x="1347188" y="851457"/>
          <a:ext cx="1773268" cy="955581"/>
        </a:xfrm>
        <a:prstGeom prst="trapezoid">
          <a:avLst>
            <a:gd name="adj" fmla="val 49066"/>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n-US" sz="1200" kern="1200" dirty="0" smtClean="0">
            <a:solidFill>
              <a:schemeClr val="tx1"/>
            </a:solidFill>
          </a:endParaRPr>
        </a:p>
        <a:p>
          <a:pPr lvl="0" algn="ctr" defTabSz="533400">
            <a:lnSpc>
              <a:spcPct val="90000"/>
            </a:lnSpc>
            <a:spcBef>
              <a:spcPct val="0"/>
            </a:spcBef>
            <a:spcAft>
              <a:spcPct val="35000"/>
            </a:spcAft>
          </a:pPr>
          <a:endParaRPr lang="en-US" sz="1200" kern="1200" dirty="0" smtClean="0">
            <a:solidFill>
              <a:schemeClr val="tx1"/>
            </a:solidFill>
          </a:endParaRPr>
        </a:p>
        <a:p>
          <a:pPr lvl="0" algn="ctr" defTabSz="533400">
            <a:lnSpc>
              <a:spcPct val="90000"/>
            </a:lnSpc>
            <a:spcBef>
              <a:spcPct val="0"/>
            </a:spcBef>
            <a:spcAft>
              <a:spcPct val="35000"/>
            </a:spcAft>
          </a:pPr>
          <a:r>
            <a:rPr lang="en-US" sz="1600" kern="1200" dirty="0" smtClean="0">
              <a:solidFill>
                <a:schemeClr val="bg1"/>
              </a:solidFill>
            </a:rPr>
            <a:t>High School</a:t>
          </a:r>
          <a:endParaRPr lang="en-US" sz="1600" kern="1200" dirty="0">
            <a:solidFill>
              <a:schemeClr val="bg1"/>
            </a:solidFill>
          </a:endParaRPr>
        </a:p>
      </dsp:txBody>
      <dsp:txXfrm>
        <a:off x="1657510" y="851457"/>
        <a:ext cx="1152624" cy="955581"/>
      </dsp:txXfrm>
    </dsp:sp>
    <dsp:sp modelId="{CF41167C-C715-4B31-960E-214B8B7552A3}">
      <dsp:nvSpPr>
        <dsp:cNvPr id="0" name=""/>
        <dsp:cNvSpPr/>
      </dsp:nvSpPr>
      <dsp:spPr>
        <a:xfrm>
          <a:off x="801055" y="1807038"/>
          <a:ext cx="2865534" cy="1113067"/>
        </a:xfrm>
        <a:prstGeom prst="trapezoid">
          <a:avLst>
            <a:gd name="adj" fmla="val 49066"/>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Middle School</a:t>
          </a:r>
          <a:endParaRPr lang="en-US" sz="2000" kern="1200" dirty="0">
            <a:solidFill>
              <a:schemeClr val="bg1"/>
            </a:solidFill>
          </a:endParaRPr>
        </a:p>
      </dsp:txBody>
      <dsp:txXfrm>
        <a:off x="1302523" y="1807038"/>
        <a:ext cx="1862597" cy="1113067"/>
      </dsp:txXfrm>
    </dsp:sp>
    <dsp:sp modelId="{53163846-252A-46D1-B1F6-3E2343BB280F}">
      <dsp:nvSpPr>
        <dsp:cNvPr id="0" name=""/>
        <dsp:cNvSpPr/>
      </dsp:nvSpPr>
      <dsp:spPr>
        <a:xfrm>
          <a:off x="0" y="2920106"/>
          <a:ext cx="4467645" cy="1632621"/>
        </a:xfrm>
        <a:prstGeom prst="trapezoid">
          <a:avLst>
            <a:gd name="adj" fmla="val 49066"/>
          </a:avLst>
        </a:prstGeom>
        <a:solidFill>
          <a:srgbClr val="00B0F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smtClean="0">
            <a:solidFill>
              <a:schemeClr val="bg1"/>
            </a:solidFill>
          </a:endParaRPr>
        </a:p>
        <a:p>
          <a:pPr lvl="0" algn="ctr" defTabSz="800100">
            <a:lnSpc>
              <a:spcPct val="90000"/>
            </a:lnSpc>
            <a:spcBef>
              <a:spcPct val="0"/>
            </a:spcBef>
            <a:spcAft>
              <a:spcPct val="35000"/>
            </a:spcAft>
          </a:pPr>
          <a:r>
            <a:rPr lang="en-US" sz="3200" kern="1200" dirty="0" smtClean="0">
              <a:solidFill>
                <a:schemeClr val="bg1"/>
              </a:solidFill>
            </a:rPr>
            <a:t>Elementary School </a:t>
          </a:r>
        </a:p>
      </dsp:txBody>
      <dsp:txXfrm>
        <a:off x="781837" y="2920106"/>
        <a:ext cx="2903969" cy="16326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0D033-BEE0-40E9-A8AD-36C71D993F91}">
      <dsp:nvSpPr>
        <dsp:cNvPr id="0" name=""/>
        <dsp:cNvSpPr/>
      </dsp:nvSpPr>
      <dsp:spPr>
        <a:xfrm>
          <a:off x="1720061" y="0"/>
          <a:ext cx="972663" cy="991186"/>
        </a:xfrm>
        <a:prstGeom prst="trapezoid">
          <a:avLst>
            <a:gd name="adj"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en-US" sz="1100" kern="1200" dirty="0" smtClean="0">
            <a:solidFill>
              <a:schemeClr val="tx1"/>
            </a:solidFill>
          </a:endParaRPr>
        </a:p>
        <a:p>
          <a:pPr lvl="0" algn="ctr" defTabSz="488950">
            <a:lnSpc>
              <a:spcPct val="90000"/>
            </a:lnSpc>
            <a:spcBef>
              <a:spcPct val="0"/>
            </a:spcBef>
            <a:spcAft>
              <a:spcPct val="35000"/>
            </a:spcAft>
          </a:pPr>
          <a:endParaRPr lang="en-US" sz="1100" kern="1200" dirty="0" smtClean="0">
            <a:solidFill>
              <a:schemeClr val="tx1"/>
            </a:solidFill>
          </a:endParaRPr>
        </a:p>
        <a:p>
          <a:pPr lvl="0" algn="ctr" defTabSz="488950">
            <a:lnSpc>
              <a:spcPct val="90000"/>
            </a:lnSpc>
            <a:spcBef>
              <a:spcPct val="0"/>
            </a:spcBef>
            <a:spcAft>
              <a:spcPct val="35000"/>
            </a:spcAft>
          </a:pPr>
          <a:r>
            <a:rPr lang="en-US" sz="1100" kern="1200" dirty="0" smtClean="0">
              <a:solidFill>
                <a:schemeClr val="bg1"/>
              </a:solidFill>
            </a:rPr>
            <a:t>College</a:t>
          </a:r>
          <a:endParaRPr lang="en-US" sz="1100" kern="1200" dirty="0">
            <a:solidFill>
              <a:schemeClr val="bg1"/>
            </a:solidFill>
          </a:endParaRPr>
        </a:p>
      </dsp:txBody>
      <dsp:txXfrm>
        <a:off x="1720061" y="0"/>
        <a:ext cx="972663" cy="991186"/>
      </dsp:txXfrm>
    </dsp:sp>
    <dsp:sp modelId="{DC828F33-2D44-4DE2-95FD-0BE84F53F1CD}">
      <dsp:nvSpPr>
        <dsp:cNvPr id="0" name=""/>
        <dsp:cNvSpPr/>
      </dsp:nvSpPr>
      <dsp:spPr>
        <a:xfrm>
          <a:off x="1340349" y="1002433"/>
          <a:ext cx="1768658" cy="811154"/>
        </a:xfrm>
        <a:prstGeom prst="trapezoid">
          <a:avLst>
            <a:gd name="adj" fmla="val 49066"/>
          </a:avLst>
        </a:prstGeom>
        <a:solidFill>
          <a:srgbClr val="00B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en-US" sz="1200" kern="1200" dirty="0" smtClean="0">
            <a:solidFill>
              <a:schemeClr val="tx1"/>
            </a:solidFill>
          </a:endParaRPr>
        </a:p>
        <a:p>
          <a:pPr lvl="0" algn="ctr" defTabSz="533400">
            <a:lnSpc>
              <a:spcPct val="90000"/>
            </a:lnSpc>
            <a:spcBef>
              <a:spcPct val="0"/>
            </a:spcBef>
            <a:spcAft>
              <a:spcPct val="35000"/>
            </a:spcAft>
          </a:pPr>
          <a:endParaRPr lang="en-US" sz="1200" kern="1200" dirty="0" smtClean="0">
            <a:solidFill>
              <a:schemeClr val="tx1"/>
            </a:solidFill>
          </a:endParaRPr>
        </a:p>
        <a:p>
          <a:pPr lvl="0" algn="ctr" defTabSz="533400">
            <a:lnSpc>
              <a:spcPct val="90000"/>
            </a:lnSpc>
            <a:spcBef>
              <a:spcPct val="0"/>
            </a:spcBef>
            <a:spcAft>
              <a:spcPct val="35000"/>
            </a:spcAft>
          </a:pPr>
          <a:r>
            <a:rPr lang="en-US" sz="1600" kern="1200" dirty="0" smtClean="0">
              <a:solidFill>
                <a:schemeClr val="bg1"/>
              </a:solidFill>
            </a:rPr>
            <a:t>High School</a:t>
          </a:r>
          <a:endParaRPr lang="en-US" sz="1600" kern="1200" dirty="0">
            <a:solidFill>
              <a:schemeClr val="bg1"/>
            </a:solidFill>
          </a:endParaRPr>
        </a:p>
      </dsp:txBody>
      <dsp:txXfrm>
        <a:off x="1649864" y="1002433"/>
        <a:ext cx="1149628" cy="811154"/>
      </dsp:txXfrm>
    </dsp:sp>
    <dsp:sp modelId="{CF41167C-C715-4B31-960E-214B8B7552A3}">
      <dsp:nvSpPr>
        <dsp:cNvPr id="0" name=""/>
        <dsp:cNvSpPr/>
      </dsp:nvSpPr>
      <dsp:spPr>
        <a:xfrm>
          <a:off x="885902" y="1802341"/>
          <a:ext cx="2695840" cy="944838"/>
        </a:xfrm>
        <a:prstGeom prst="trapezoid">
          <a:avLst>
            <a:gd name="adj" fmla="val 49066"/>
          </a:avLst>
        </a:prstGeom>
        <a:solidFill>
          <a:srgbClr val="7030A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Middle School</a:t>
          </a:r>
          <a:endParaRPr lang="en-US" sz="2000" kern="1200" dirty="0">
            <a:solidFill>
              <a:schemeClr val="bg1"/>
            </a:solidFill>
          </a:endParaRPr>
        </a:p>
      </dsp:txBody>
      <dsp:txXfrm>
        <a:off x="1357674" y="1802341"/>
        <a:ext cx="1752296" cy="944838"/>
      </dsp:txXfrm>
    </dsp:sp>
    <dsp:sp modelId="{53163846-252A-46D1-B1F6-3E2343BB280F}">
      <dsp:nvSpPr>
        <dsp:cNvPr id="0" name=""/>
        <dsp:cNvSpPr/>
      </dsp:nvSpPr>
      <dsp:spPr>
        <a:xfrm>
          <a:off x="0" y="2734303"/>
          <a:ext cx="4467644" cy="1805547"/>
        </a:xfrm>
        <a:prstGeom prst="trapezoid">
          <a:avLst>
            <a:gd name="adj" fmla="val 49066"/>
          </a:avLst>
        </a:prstGeom>
        <a:solidFill>
          <a:srgbClr val="00B0F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smtClean="0">
            <a:solidFill>
              <a:schemeClr val="bg1"/>
            </a:solidFill>
          </a:endParaRPr>
        </a:p>
        <a:p>
          <a:pPr lvl="0" algn="ctr" defTabSz="800100">
            <a:lnSpc>
              <a:spcPct val="90000"/>
            </a:lnSpc>
            <a:spcBef>
              <a:spcPct val="0"/>
            </a:spcBef>
            <a:spcAft>
              <a:spcPct val="35000"/>
            </a:spcAft>
          </a:pPr>
          <a:r>
            <a:rPr lang="en-US" sz="3200" kern="1200" dirty="0" smtClean="0">
              <a:solidFill>
                <a:schemeClr val="bg1"/>
              </a:solidFill>
            </a:rPr>
            <a:t>Elementary School </a:t>
          </a:r>
        </a:p>
      </dsp:txBody>
      <dsp:txXfrm>
        <a:off x="781837" y="2734303"/>
        <a:ext cx="2903969" cy="180554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E32DD1CE-B632-4D8C-9587-AA1FC7808635}" type="datetimeFigureOut">
              <a:rPr lang="en-US" smtClean="0"/>
              <a:pPr/>
              <a:t>5/17/2012</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099B09A6-DC34-445E-A13F-3A37E698327E}" type="slidenum">
              <a:rPr lang="en-US" smtClean="0"/>
              <a:pPr/>
              <a:t>‹#›</a:t>
            </a:fld>
            <a:endParaRPr lang="en-US"/>
          </a:p>
        </p:txBody>
      </p:sp>
    </p:spTree>
    <p:extLst>
      <p:ext uri="{BB962C8B-B14F-4D97-AF65-F5344CB8AC3E}">
        <p14:creationId xmlns:p14="http://schemas.microsoft.com/office/powerpoint/2010/main" val="370526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4036" name="Slide Number Placeholder 3"/>
          <p:cNvSpPr>
            <a:spLocks noGrp="1"/>
          </p:cNvSpPr>
          <p:nvPr>
            <p:ph type="sldNum" sz="quarter" idx="5"/>
          </p:nvPr>
        </p:nvSpPr>
        <p:spPr>
          <a:noFill/>
        </p:spPr>
        <p:txBody>
          <a:bodyPr/>
          <a:lstStyle/>
          <a:p>
            <a:fld id="{3BDB0FE4-EDD8-46E9-B976-38B941D4C0E0}" type="slidenum">
              <a:rPr lang="en-US" smtClean="0">
                <a:latin typeface="Calibri" pitchFamily="34" charset="0"/>
                <a:ea typeface="ＭＳ Ｐゴシック" pitchFamily="34" charset="-128"/>
              </a:rPr>
              <a:pPr/>
              <a:t>1</a:t>
            </a:fld>
            <a:endParaRPr lang="en-US"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AE2D7C-0D45-4EF5-BC14-F1C04947D08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1809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F1E713-52BB-466F-A35A-D140BA4A5EC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3842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E7E896-D1C2-43DD-B3BD-73330CE9934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67831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6783B1A-DFD4-44E1-9066-6C788568C12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6395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4BB4D3-1A0F-4F9A-9B99-95D76CDA078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65497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dirty="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8465FF59-B68F-40EF-9960-E617A5BC7DD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06050854"/>
      </p:ext>
    </p:extLst>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dirty="0" smtClean="0"/>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dirty="0">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dirty="0">
              <a:solidFill>
                <a:srgbClr val="000000"/>
              </a:solidFill>
            </a:endParaRP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pPr>
              <a:defRPr/>
            </a:pPr>
            <a:fld id="{44AE26CC-5DB7-45EB-AC4A-75E90915445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224416"/>
      </p:ext>
    </p:extLst>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5893C7B-7F07-4250-93D7-5F86CDA8013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09216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2B54AA-F1AC-499A-8770-24EDBD6DECB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00016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73A53E-3E52-4712-9156-7AA121CB3C4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861921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CCBEDB2-9C49-4D80-8677-66479234B16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0947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F08F42-5FED-43AE-8BB9-3B1D4A0D41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1156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1687D4-A472-4F3C-8B5A-78F0FFF4105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028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56E653-03BB-428F-B925-B7F0D50BB74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1314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0CB03F3-90AB-44B6-BD95-9D3826DE70D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41172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B4C11CB-5E7C-444B-B0E3-58A2FC54739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044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F29A8D3-672D-4B5E-BFA1-B019D12945E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0416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BCCD0E3-A12F-43E0-9E7F-22BAF0D304F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3121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2F33658-49C7-4307-84E7-38C26D80E5E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0846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1"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CA124C48-FC69-4486-A83F-A6DADC7E2B5F}"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18170833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Executive@artsmed.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26279" y="1088136"/>
          <a:ext cx="4467645" cy="4552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379024" y="499507"/>
            <a:ext cx="3437683" cy="5909310"/>
          </a:xfrm>
          <a:prstGeom prst="rect">
            <a:avLst/>
          </a:prstGeom>
          <a:solidFill>
            <a:srgbClr val="C00000"/>
          </a:solidFill>
        </p:spPr>
        <p:style>
          <a:lnRef idx="0">
            <a:schemeClr val="accent2"/>
          </a:lnRef>
          <a:fillRef idx="3">
            <a:schemeClr val="accent2"/>
          </a:fillRef>
          <a:effectRef idx="3">
            <a:schemeClr val="accent2"/>
          </a:effectRef>
          <a:fontRef idx="minor">
            <a:schemeClr val="lt1"/>
          </a:fontRef>
        </p:style>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sz="1800" dirty="0" smtClean="0">
              <a:solidFill>
                <a:srgbClr val="FFFFFF"/>
              </a:solidFill>
              <a:latin typeface="Calibri" pitchFamily="34" charset="0"/>
            </a:endParaRPr>
          </a:p>
          <a:p>
            <a:pPr eaLnBrk="1" hangingPunct="1">
              <a:defRPr/>
            </a:pPr>
            <a:r>
              <a:rPr lang="en-US" sz="1800" dirty="0" smtClean="0">
                <a:solidFill>
                  <a:srgbClr val="FFFFFF"/>
                </a:solidFill>
                <a:latin typeface="Calibri" pitchFamily="34" charset="0"/>
              </a:rPr>
              <a:t>Founded in 1924, the National Association of Schools of Music (NASM) is an organization with approximately 615 accredited institutional members.   </a:t>
            </a:r>
          </a:p>
          <a:p>
            <a:pPr eaLnBrk="1" hangingPunct="1">
              <a:defRPr/>
            </a:pPr>
            <a:endParaRPr lang="en-US" sz="1800" dirty="0" smtClean="0">
              <a:solidFill>
                <a:srgbClr val="FFFFFF"/>
              </a:solidFill>
              <a:latin typeface="Calibri" pitchFamily="34" charset="0"/>
            </a:endParaRPr>
          </a:p>
          <a:p>
            <a:pPr eaLnBrk="1" hangingPunct="1">
              <a:defRPr/>
            </a:pPr>
            <a:r>
              <a:rPr lang="en-US" sz="1800" dirty="0" smtClean="0">
                <a:solidFill>
                  <a:srgbClr val="FFFFFF"/>
                </a:solidFill>
                <a:latin typeface="Calibri" pitchFamily="34" charset="0"/>
              </a:rPr>
              <a:t>About 100,000 music majors are enrolled in these institutions annually.  </a:t>
            </a:r>
          </a:p>
          <a:p>
            <a:pPr eaLnBrk="1" hangingPunct="1">
              <a:defRPr/>
            </a:pPr>
            <a:endParaRPr lang="en-US" sz="1800" dirty="0" smtClean="0">
              <a:solidFill>
                <a:srgbClr val="FFFFFF"/>
              </a:solidFill>
              <a:latin typeface="Calibri" pitchFamily="34" charset="0"/>
            </a:endParaRPr>
          </a:p>
          <a:p>
            <a:pPr eaLnBrk="1" hangingPunct="1">
              <a:defRPr/>
            </a:pPr>
            <a:r>
              <a:rPr lang="en-US" sz="1800" dirty="0" smtClean="0">
                <a:solidFill>
                  <a:srgbClr val="FFFFFF"/>
                </a:solidFill>
                <a:latin typeface="Calibri" pitchFamily="34" charset="0"/>
              </a:rPr>
              <a:t>NASM uses national Standards that characterize basic requirements and conditions for the study of music .</a:t>
            </a:r>
          </a:p>
          <a:p>
            <a:pPr eaLnBrk="1" hangingPunct="1">
              <a:defRPr/>
            </a:pPr>
            <a:endParaRPr lang="en-US" sz="1800" dirty="0" smtClean="0">
              <a:solidFill>
                <a:srgbClr val="FFFFFF"/>
              </a:solidFill>
              <a:latin typeface="Calibri" pitchFamily="34" charset="0"/>
            </a:endParaRPr>
          </a:p>
          <a:p>
            <a:pPr eaLnBrk="1" hangingPunct="1">
              <a:defRPr/>
            </a:pPr>
            <a:r>
              <a:rPr lang="en-US" sz="1800" dirty="0" smtClean="0">
                <a:solidFill>
                  <a:srgbClr val="FFFFFF"/>
                </a:solidFill>
                <a:latin typeface="Calibri" pitchFamily="34" charset="0"/>
              </a:rPr>
              <a:t>The Standards have a definitive impact on curriculum and subsequent knowledge base of students educated by these institutions.</a:t>
            </a:r>
          </a:p>
        </p:txBody>
      </p:sp>
      <p:sp>
        <p:nvSpPr>
          <p:cNvPr id="27654" name="Striped Right Arrow 13"/>
          <p:cNvSpPr>
            <a:spLocks noChangeArrowheads="1"/>
          </p:cNvSpPr>
          <p:nvPr/>
        </p:nvSpPr>
        <p:spPr bwMode="auto">
          <a:xfrm>
            <a:off x="3986213" y="1262063"/>
            <a:ext cx="2241550" cy="347662"/>
          </a:xfrm>
          <a:custGeom>
            <a:avLst/>
            <a:gdLst>
              <a:gd name="T0" fmla="*/ 2074759 w 2240280"/>
              <a:gd name="T1" fmla="*/ 0 h 347472"/>
              <a:gd name="T2" fmla="*/ 0 w 2240280"/>
              <a:gd name="T3" fmla="*/ 174401 h 347472"/>
              <a:gd name="T4" fmla="*/ 2074759 w 2240280"/>
              <a:gd name="T5" fmla="*/ 348804 h 347472"/>
              <a:gd name="T6" fmla="*/ 2249185 w 2240280"/>
              <a:gd name="T7" fmla="*/ 174401 h 347472"/>
              <a:gd name="T8" fmla="*/ 0 60000 65536"/>
              <a:gd name="T9" fmla="*/ 0 60000 65536"/>
              <a:gd name="T10" fmla="*/ 0 60000 65536"/>
              <a:gd name="T11" fmla="*/ 0 60000 65536"/>
              <a:gd name="T12" fmla="*/ 54293 w 2240280"/>
              <a:gd name="T13" fmla="*/ 86868 h 347472"/>
              <a:gd name="T14" fmla="*/ 2153412 w 2240280"/>
              <a:gd name="T15" fmla="*/ 260604 h 347472"/>
            </a:gdLst>
            <a:ahLst/>
            <a:cxnLst>
              <a:cxn ang="T8">
                <a:pos x="T0" y="T1"/>
              </a:cxn>
              <a:cxn ang="T9">
                <a:pos x="T2" y="T3"/>
              </a:cxn>
              <a:cxn ang="T10">
                <a:pos x="T4" y="T5"/>
              </a:cxn>
              <a:cxn ang="T11">
                <a:pos x="T6" y="T7"/>
              </a:cxn>
            </a:cxnLst>
            <a:rect l="T12" t="T13" r="T14" b="T15"/>
            <a:pathLst>
              <a:path w="2240280" h="347472">
                <a:moveTo>
                  <a:pt x="0" y="86868"/>
                </a:moveTo>
                <a:lnTo>
                  <a:pt x="10859" y="86868"/>
                </a:lnTo>
                <a:lnTo>
                  <a:pt x="10859" y="260604"/>
                </a:lnTo>
                <a:lnTo>
                  <a:pt x="0" y="260604"/>
                </a:lnTo>
                <a:lnTo>
                  <a:pt x="0" y="86868"/>
                </a:lnTo>
                <a:close/>
                <a:moveTo>
                  <a:pt x="21717" y="86868"/>
                </a:moveTo>
                <a:lnTo>
                  <a:pt x="43434" y="86868"/>
                </a:lnTo>
                <a:lnTo>
                  <a:pt x="43434" y="260604"/>
                </a:lnTo>
                <a:lnTo>
                  <a:pt x="21717" y="260604"/>
                </a:lnTo>
                <a:lnTo>
                  <a:pt x="21717" y="86868"/>
                </a:lnTo>
                <a:close/>
                <a:moveTo>
                  <a:pt x="54293" y="86868"/>
                </a:moveTo>
                <a:lnTo>
                  <a:pt x="2066544" y="86868"/>
                </a:lnTo>
                <a:lnTo>
                  <a:pt x="2066544" y="0"/>
                </a:lnTo>
                <a:lnTo>
                  <a:pt x="2240280" y="173736"/>
                </a:lnTo>
                <a:lnTo>
                  <a:pt x="2066544" y="347472"/>
                </a:lnTo>
                <a:lnTo>
                  <a:pt x="2066544" y="260604"/>
                </a:lnTo>
                <a:lnTo>
                  <a:pt x="54293" y="260604"/>
                </a:lnTo>
                <a:lnTo>
                  <a:pt x="54293" y="86868"/>
                </a:lnTo>
                <a:close/>
              </a:path>
            </a:pathLst>
          </a:custGeom>
          <a:solidFill>
            <a:srgbClr val="C00000"/>
          </a:solidFill>
          <a:ln w="25400">
            <a:solidFill>
              <a:srgbClr val="C00000"/>
            </a:solidFill>
            <a:miter lim="800000"/>
            <a:headEnd/>
            <a:tailEnd/>
          </a:ln>
          <a:effectLst>
            <a:outerShdw sy="23000" kx="-1199993" algn="bl" rotWithShape="0">
              <a:srgbClr val="808080">
                <a:alpha val="20000"/>
              </a:srgbClr>
            </a:outerShdw>
          </a:effectLst>
        </p:spPr>
        <p:txBody>
          <a:bodyPr anchor="ctr"/>
          <a:lstStyle/>
          <a:p>
            <a:endParaRPr lang="en-US"/>
          </a:p>
        </p:txBody>
      </p:sp>
      <p:sp>
        <p:nvSpPr>
          <p:cNvPr id="27655" name="TextBox 2"/>
          <p:cNvSpPr txBox="1">
            <a:spLocks noChangeArrowheads="1"/>
          </p:cNvSpPr>
          <p:nvPr/>
        </p:nvSpPr>
        <p:spPr bwMode="auto">
          <a:xfrm>
            <a:off x="5275263" y="5864225"/>
            <a:ext cx="3121025" cy="523875"/>
          </a:xfrm>
          <a:prstGeom prst="rect">
            <a:avLst/>
          </a:prstGeom>
          <a:noFill/>
          <a:ln w="9525">
            <a:noFill/>
            <a:miter lim="800000"/>
            <a:headEnd/>
            <a:tailEnd/>
          </a:ln>
        </p:spPr>
        <p:txBody>
          <a:bodyPr wrap="none">
            <a:spAutoFit/>
          </a:bodyPr>
          <a:lstStyle/>
          <a:p>
            <a:pPr eaLnBrk="1" hangingPunct="1"/>
            <a:r>
              <a:rPr lang="en-US" sz="2800" b="1">
                <a:solidFill>
                  <a:srgbClr val="FF0000"/>
                </a:solidFill>
                <a:ea typeface="ＭＳ Ｐゴシック" pitchFamily="34" charset="-128"/>
              </a:rPr>
              <a:t>Music in Schools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 13"/>
          <p:cNvGraphicFramePr/>
          <p:nvPr/>
        </p:nvGraphicFramePr>
        <p:xfrm>
          <a:off x="905255" y="393192"/>
          <a:ext cx="4467645" cy="455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5" name="TextBox 14"/>
          <p:cNvSpPr txBox="1">
            <a:spLocks noChangeArrowheads="1"/>
          </p:cNvSpPr>
          <p:nvPr/>
        </p:nvSpPr>
        <p:spPr bwMode="auto">
          <a:xfrm>
            <a:off x="0" y="430213"/>
            <a:ext cx="2193925" cy="1200150"/>
          </a:xfrm>
          <a:prstGeom prst="rect">
            <a:avLst/>
          </a:prstGeom>
          <a:noFill/>
          <a:ln w="9525">
            <a:noFill/>
            <a:miter lim="800000"/>
            <a:headEnd/>
            <a:tailEnd/>
          </a:ln>
        </p:spPr>
        <p:txBody>
          <a:bodyPr>
            <a:spAutoFit/>
          </a:bodyPr>
          <a:lstStyle/>
          <a:p>
            <a:pPr algn="ctr" eaLnBrk="1" hangingPunct="1"/>
            <a:r>
              <a:rPr lang="en-US">
                <a:solidFill>
                  <a:schemeClr val="tx2"/>
                </a:solidFill>
                <a:ea typeface="ＭＳ Ｐゴシック" pitchFamily="34" charset="-128"/>
              </a:rPr>
              <a:t>NASM Accreditation Standards</a:t>
            </a:r>
          </a:p>
        </p:txBody>
      </p:sp>
      <p:sp>
        <p:nvSpPr>
          <p:cNvPr id="28676" name="TextBox 16"/>
          <p:cNvSpPr txBox="1">
            <a:spLocks noChangeArrowheads="1"/>
          </p:cNvSpPr>
          <p:nvPr/>
        </p:nvSpPr>
        <p:spPr bwMode="auto">
          <a:xfrm>
            <a:off x="401638" y="5056188"/>
            <a:ext cx="8467725" cy="1570037"/>
          </a:xfrm>
          <a:prstGeom prst="rect">
            <a:avLst/>
          </a:prstGeom>
          <a:noFill/>
          <a:ln w="9525">
            <a:noFill/>
            <a:miter lim="800000"/>
            <a:headEnd/>
            <a:tailEnd/>
          </a:ln>
        </p:spPr>
        <p:txBody>
          <a:bodyPr>
            <a:spAutoFit/>
          </a:bodyPr>
          <a:lstStyle/>
          <a:p>
            <a:pPr eaLnBrk="1" hangingPunct="1"/>
            <a:r>
              <a:rPr lang="en-US" sz="1600">
                <a:solidFill>
                  <a:schemeClr val="tx2"/>
                </a:solidFill>
                <a:ea typeface="ＭＳ Ｐゴシック" pitchFamily="34" charset="-128"/>
              </a:rPr>
              <a:t>The NASM Standards directly influence the knowledge and skill base of teaching professionals that eventually touch the lives of countless children, teenagers, and young adults throughout the United States.</a:t>
            </a:r>
          </a:p>
          <a:p>
            <a:pPr eaLnBrk="1" hangingPunct="1"/>
            <a:endParaRPr lang="en-US" sz="1600">
              <a:solidFill>
                <a:schemeClr val="tx2"/>
              </a:solidFill>
              <a:ea typeface="ＭＳ Ｐゴシック" pitchFamily="34" charset="-128"/>
            </a:endParaRPr>
          </a:p>
          <a:p>
            <a:pPr eaLnBrk="1" hangingPunct="1"/>
            <a:r>
              <a:rPr lang="en-US" sz="1600">
                <a:solidFill>
                  <a:schemeClr val="tx2"/>
                </a:solidFill>
                <a:ea typeface="ＭＳ Ｐゴシック" pitchFamily="34" charset="-128"/>
              </a:rPr>
              <a:t>In the state of Texas alone, about 600,000 middle and high school students are enrolled in numerous ensemble-based music programs every year.</a:t>
            </a:r>
          </a:p>
        </p:txBody>
      </p:sp>
      <p:sp>
        <p:nvSpPr>
          <p:cNvPr id="18" name="Curved Left Arrow 17"/>
          <p:cNvSpPr/>
          <p:nvPr/>
        </p:nvSpPr>
        <p:spPr>
          <a:xfrm>
            <a:off x="3959352" y="786384"/>
            <a:ext cx="1106424" cy="1188720"/>
          </a:xfrm>
          <a:prstGeom prst="curvedLef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dirty="0">
              <a:solidFill>
                <a:schemeClr val="tx1"/>
              </a:solidFill>
            </a:endParaRPr>
          </a:p>
        </p:txBody>
      </p:sp>
      <p:sp>
        <p:nvSpPr>
          <p:cNvPr id="19" name="Curved Left Arrow 18"/>
          <p:cNvSpPr/>
          <p:nvPr/>
        </p:nvSpPr>
        <p:spPr>
          <a:xfrm>
            <a:off x="4514088" y="777240"/>
            <a:ext cx="1106424" cy="2127504"/>
          </a:xfrm>
          <a:prstGeom prst="curvedLef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dirty="0">
              <a:solidFill>
                <a:schemeClr val="tx1"/>
              </a:solidFill>
            </a:endParaRPr>
          </a:p>
        </p:txBody>
      </p:sp>
      <p:sp>
        <p:nvSpPr>
          <p:cNvPr id="20" name="Curved Left Arrow 19"/>
          <p:cNvSpPr/>
          <p:nvPr/>
        </p:nvSpPr>
        <p:spPr>
          <a:xfrm>
            <a:off x="5087112" y="795528"/>
            <a:ext cx="1106424" cy="3294888"/>
          </a:xfrm>
          <a:prstGeom prst="curvedLef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dirty="0">
              <a:solidFill>
                <a:schemeClr val="tx1"/>
              </a:solidFill>
            </a:endParaRPr>
          </a:p>
        </p:txBody>
      </p:sp>
      <p:sp>
        <p:nvSpPr>
          <p:cNvPr id="28686" name="TextBox 20"/>
          <p:cNvSpPr txBox="1">
            <a:spLocks noChangeArrowheads="1"/>
          </p:cNvSpPr>
          <p:nvPr/>
        </p:nvSpPr>
        <p:spPr bwMode="auto">
          <a:xfrm>
            <a:off x="6318250" y="785813"/>
            <a:ext cx="2466975" cy="3846512"/>
          </a:xfrm>
          <a:prstGeom prst="rect">
            <a:avLst/>
          </a:prstGeom>
          <a:noFill/>
          <a:ln w="9525">
            <a:noFill/>
            <a:miter lim="800000"/>
            <a:headEnd/>
            <a:tailEnd/>
          </a:ln>
        </p:spPr>
        <p:txBody>
          <a:bodyPr>
            <a:spAutoFit/>
          </a:bodyPr>
          <a:lstStyle/>
          <a:p>
            <a:pPr eaLnBrk="1" hangingPunct="1"/>
            <a:r>
              <a:rPr lang="en-US" sz="2000">
                <a:solidFill>
                  <a:schemeClr val="tx2"/>
                </a:solidFill>
                <a:ea typeface="ＭＳ Ｐゴシック" pitchFamily="34" charset="-128"/>
              </a:rPr>
              <a:t>Fifty percent (50%) of undergraduate music majors in NASM programs are preparing to become elementary school music teachers or middle and high school band, orchestra, and choir directors.</a:t>
            </a:r>
          </a:p>
          <a:p>
            <a:pPr eaLnBrk="1" hangingPunct="1"/>
            <a:endParaRPr lang="en-US">
              <a:ea typeface="ＭＳ Ｐゴシック" pitchFamily="34" charset="-128"/>
            </a:endParaRPr>
          </a:p>
        </p:txBody>
      </p:sp>
      <p:sp>
        <p:nvSpPr>
          <p:cNvPr id="22" name="Striped Right Arrow 21"/>
          <p:cNvSpPr/>
          <p:nvPr/>
        </p:nvSpPr>
        <p:spPr>
          <a:xfrm>
            <a:off x="1957388" y="731838"/>
            <a:ext cx="712787" cy="347662"/>
          </a:xfrm>
          <a:prstGeom prst="stripedRightArrow">
            <a:avLst/>
          </a:prstGeom>
          <a:solidFill>
            <a:srgbClr val="C00000"/>
          </a:solidFill>
          <a:ln>
            <a:solidFill>
              <a:srgbClr val="C00000"/>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5"/>
          <p:cNvSpPr>
            <a:spLocks noChangeArrowheads="1"/>
          </p:cNvSpPr>
          <p:nvPr/>
        </p:nvSpPr>
        <p:spPr bwMode="auto">
          <a:xfrm>
            <a:off x="457200" y="1219200"/>
            <a:ext cx="8458200" cy="5262563"/>
          </a:xfrm>
          <a:prstGeom prst="rect">
            <a:avLst/>
          </a:prstGeom>
          <a:noFill/>
          <a:ln w="9525">
            <a:solidFill>
              <a:srgbClr val="000000"/>
            </a:solidFill>
            <a:miter lim="800000"/>
            <a:headEnd/>
            <a:tailEnd/>
          </a:ln>
        </p:spPr>
        <p:txBody>
          <a:bodyPr>
            <a:spAutoFit/>
          </a:bodyPr>
          <a:lstStyle/>
          <a:p>
            <a:r>
              <a:rPr lang="en-US" sz="2400" dirty="0"/>
              <a:t>NASM and the Performing Arts Medicine Association (PAMA) have agreed to cooperate and lead in the development of studies and projects focused on the health and wellness of musicians. The primary goal is the production and dissemination of information for students, faculty, and administrators. Hearing issues will be the first area of emphasis. </a:t>
            </a:r>
          </a:p>
          <a:p>
            <a:endParaRPr lang="en-US" sz="2400" dirty="0"/>
          </a:p>
          <a:p>
            <a:r>
              <a:rPr lang="en-US" sz="2400" dirty="0"/>
              <a:t>The agreement enables the knowledge, skills, and contextual understandings of medical doctors and music administrators to be combined and coordinated at a new and more formal level. NASM and PAMA will consult with their respective memberships </a:t>
            </a:r>
            <a:r>
              <a:rPr lang="en-US" sz="2400" dirty="0">
                <a:solidFill>
                  <a:srgbClr val="FF0000"/>
                </a:solidFill>
              </a:rPr>
              <a:t>and other interested organizations </a:t>
            </a:r>
            <a:r>
              <a:rPr lang="en-US" sz="2400" dirty="0" smtClean="0">
                <a:solidFill>
                  <a:srgbClr val="FF0000"/>
                </a:solidFill>
              </a:rPr>
              <a:t>(Athletes and the Arts) as </a:t>
            </a:r>
            <a:r>
              <a:rPr lang="en-US" sz="2400" dirty="0">
                <a:solidFill>
                  <a:srgbClr val="FF0000"/>
                </a:solidFill>
              </a:rPr>
              <a:t>projects develop</a:t>
            </a:r>
            <a:r>
              <a:rPr lang="en-US" sz="2400" dirty="0">
                <a:solidFill>
                  <a:srgbClr val="FFC000"/>
                </a:solidFill>
              </a:rPr>
              <a:t>.</a:t>
            </a:r>
            <a:r>
              <a:rPr lang="en-US" sz="2400" dirty="0"/>
              <a:t> </a:t>
            </a:r>
          </a:p>
        </p:txBody>
      </p:sp>
      <p:sp>
        <p:nvSpPr>
          <p:cNvPr id="29699" name="Rectangle 1"/>
          <p:cNvSpPr>
            <a:spLocks noChangeArrowheads="1"/>
          </p:cNvSpPr>
          <p:nvPr/>
        </p:nvSpPr>
        <p:spPr bwMode="auto">
          <a:xfrm>
            <a:off x="304800" y="228600"/>
            <a:ext cx="8458200" cy="830263"/>
          </a:xfrm>
          <a:prstGeom prst="rect">
            <a:avLst/>
          </a:prstGeom>
          <a:noFill/>
          <a:ln w="9525">
            <a:noFill/>
            <a:miter lim="800000"/>
            <a:headEnd/>
            <a:tailEnd/>
          </a:ln>
        </p:spPr>
        <p:txBody>
          <a:bodyPr>
            <a:spAutoFit/>
          </a:bodyPr>
          <a:lstStyle/>
          <a:p>
            <a:pPr algn="ctr"/>
            <a:r>
              <a:rPr lang="en-US" sz="2800" b="1" dirty="0"/>
              <a:t>New Health and Wellness Effort – June 2010</a:t>
            </a:r>
          </a:p>
          <a:p>
            <a:pPr algn="ctr"/>
            <a:endParaRPr lang="en-US" sz="2000" b="1" u="sng"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914400"/>
          </a:xfrm>
        </p:spPr>
        <p:txBody>
          <a:bodyPr/>
          <a:lstStyle/>
          <a:p>
            <a:pPr>
              <a:defRPr/>
            </a:pPr>
            <a:r>
              <a:rPr lang="en-US" sz="3600" dirty="0" smtClean="0">
                <a:solidFill>
                  <a:schemeClr val="tx1"/>
                </a:solidFill>
              </a:rPr>
              <a:t>New NASM Standard - Nov 2011</a:t>
            </a:r>
            <a:r>
              <a:rPr lang="en-US" sz="4000" dirty="0" smtClean="0">
                <a:solidFill>
                  <a:schemeClr val="tx1"/>
                </a:solidFill>
              </a:rPr>
              <a:t/>
            </a:r>
            <a:br>
              <a:rPr lang="en-US" sz="4000" dirty="0" smtClean="0">
                <a:solidFill>
                  <a:schemeClr val="tx1"/>
                </a:solidFill>
              </a:rPr>
            </a:br>
            <a:r>
              <a:rPr lang="en-US" sz="4000" b="1" dirty="0" smtClean="0">
                <a:solidFill>
                  <a:schemeClr val="tx1"/>
                </a:solidFill>
                <a:effectLst>
                  <a:outerShdw blurRad="38100" dist="38100" dir="2700000" algn="tl">
                    <a:srgbClr val="000000">
                      <a:alpha val="43137"/>
                    </a:srgbClr>
                  </a:outerShdw>
                </a:effectLst>
              </a:rPr>
              <a:t> </a:t>
            </a:r>
            <a:r>
              <a:rPr lang="en-US" sz="2400" b="1" i="1" dirty="0" smtClean="0">
                <a:solidFill>
                  <a:schemeClr val="tx1"/>
                </a:solidFill>
                <a:effectLst>
                  <a:outerShdw blurRad="38100" dist="38100" dir="2700000" algn="tl">
                    <a:srgbClr val="000000">
                      <a:alpha val="43137"/>
                    </a:srgbClr>
                  </a:outerShdw>
                </a:effectLst>
              </a:rPr>
              <a:t>NASM HANDBOOK 2011–12    </a:t>
            </a:r>
            <a:r>
              <a:rPr lang="en-US" sz="2400" i="1" dirty="0" smtClean="0">
                <a:solidFill>
                  <a:schemeClr val="tx1"/>
                </a:solidFill>
                <a:effectLst>
                  <a:outerShdw blurRad="38100" dist="38100" dir="2700000" algn="tl">
                    <a:srgbClr val="000000">
                      <a:alpha val="43137"/>
                    </a:srgbClr>
                  </a:outerShdw>
                </a:effectLst>
              </a:rPr>
              <a:t>Pg 66</a:t>
            </a:r>
            <a:endParaRPr lang="en-US" sz="2400" i="1" dirty="0" smtClean="0">
              <a:solidFill>
                <a:schemeClr val="tx1"/>
              </a:solidFill>
            </a:endParaRPr>
          </a:p>
        </p:txBody>
      </p:sp>
      <p:sp>
        <p:nvSpPr>
          <p:cNvPr id="30723" name="Content Placeholder 2"/>
          <p:cNvSpPr>
            <a:spLocks noGrp="1"/>
          </p:cNvSpPr>
          <p:nvPr>
            <p:ph idx="1"/>
          </p:nvPr>
        </p:nvSpPr>
        <p:spPr>
          <a:xfrm>
            <a:off x="0" y="1219200"/>
            <a:ext cx="8991600" cy="5638800"/>
          </a:xfrm>
        </p:spPr>
        <p:txBody>
          <a:bodyPr/>
          <a:lstStyle/>
          <a:p>
            <a:pPr>
              <a:buFontTx/>
              <a:buNone/>
            </a:pPr>
            <a:r>
              <a:rPr lang="en-US" sz="2000" dirty="0" smtClean="0"/>
              <a:t>	</a:t>
            </a:r>
          </a:p>
          <a:p>
            <a:pPr>
              <a:buFontTx/>
              <a:buNone/>
            </a:pPr>
            <a:r>
              <a:rPr lang="en-US" sz="2000" dirty="0" smtClean="0"/>
              <a:t>	</a:t>
            </a:r>
            <a:r>
              <a:rPr lang="en-US" sz="2000" i="1" dirty="0" smtClean="0"/>
              <a:t>It is the obligation of the institution that all students in music programs be fully apprised of health and safety issues, hazards, and procedures inherent in practice, performance, teaching and listening both in general and as applicable to their specific specializations. This includes but is not limited to information regarding hearing, vocal, and musculoskeletal health and injury prevention, and the use, proper handling, and operation of potentially dangerous materials, equipment, and technology. </a:t>
            </a:r>
          </a:p>
          <a:p>
            <a:pPr>
              <a:buFontTx/>
              <a:buNone/>
            </a:pPr>
            <a:endParaRPr lang="en-US" sz="2000" i="1" dirty="0" smtClean="0"/>
          </a:p>
          <a:p>
            <a:pPr>
              <a:buFontTx/>
              <a:buNone/>
            </a:pPr>
            <a:r>
              <a:rPr lang="en-US" sz="2000" i="1" dirty="0" smtClean="0"/>
              <a:t>	Music program policies, protocols, and operations must reflect attention to injury prevention and to the relationships among musicians’ health, the fitness and safety of equipment and technology, and the acoustic and other health-related conditions in practice, rehearsal, and performance facilities. Specific methods for addressing these issues are the prerogative of the institution</a:t>
            </a:r>
            <a:r>
              <a:rPr lang="en-US" sz="2400" i="1" dirty="0" smtClean="0"/>
              <a:t>.</a:t>
            </a:r>
          </a:p>
        </p:txBody>
      </p:sp>
      <p:sp>
        <p:nvSpPr>
          <p:cNvPr id="4" name="TextBox 3"/>
          <p:cNvSpPr txBox="1"/>
          <p:nvPr/>
        </p:nvSpPr>
        <p:spPr>
          <a:xfrm>
            <a:off x="2176463" y="5602288"/>
            <a:ext cx="269875" cy="1200150"/>
          </a:xfrm>
          <a:prstGeom prst="rect">
            <a:avLst/>
          </a:prstGeom>
          <a:noFill/>
        </p:spPr>
        <p:txBody>
          <a:bodyPr wrap="none">
            <a:spAutoFit/>
          </a:bodyPr>
          <a:lstStyle/>
          <a:p>
            <a:pPr>
              <a:defRPr/>
            </a:pPr>
            <a:endParaRPr lang="en-US" dirty="0">
              <a:solidFill>
                <a:schemeClr val="accent1"/>
              </a:solidFill>
              <a:effectLst>
                <a:outerShdw blurRad="38100" dist="38100" dir="2700000" algn="tl">
                  <a:srgbClr val="000000">
                    <a:alpha val="43137"/>
                  </a:srgbClr>
                </a:outerShdw>
              </a:effectLst>
            </a:endParaRPr>
          </a:p>
          <a:p>
            <a:pPr>
              <a:defRPr/>
            </a:pPr>
            <a:r>
              <a:rPr lang="en-US" dirty="0">
                <a:solidFill>
                  <a:schemeClr val="accent1"/>
                </a:solidFill>
                <a:effectLst>
                  <a:outerShdw blurRad="38100" dist="38100" dir="2700000" algn="tl">
                    <a:srgbClr val="000000">
                      <a:alpha val="43137"/>
                    </a:srgbClr>
                  </a:outerShdw>
                </a:effectLst>
              </a:rPr>
              <a:t> </a:t>
            </a:r>
          </a:p>
          <a:p>
            <a:pPr>
              <a:defRPr/>
            </a:pPr>
            <a:endParaRPr lang="en-US" dirty="0">
              <a:solidFill>
                <a:schemeClr val="accent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5"/>
          <p:cNvSpPr>
            <a:spLocks noChangeArrowheads="1"/>
          </p:cNvSpPr>
          <p:nvPr/>
        </p:nvSpPr>
        <p:spPr bwMode="auto">
          <a:xfrm>
            <a:off x="457200" y="1219200"/>
            <a:ext cx="8458200" cy="4585871"/>
          </a:xfrm>
          <a:prstGeom prst="rect">
            <a:avLst/>
          </a:prstGeom>
          <a:noFill/>
          <a:ln w="9525">
            <a:solidFill>
              <a:srgbClr val="000000"/>
            </a:solidFill>
            <a:miter lim="800000"/>
            <a:headEnd/>
            <a:tailEnd/>
          </a:ln>
        </p:spPr>
        <p:txBody>
          <a:bodyPr wrap="square">
            <a:spAutoFit/>
          </a:bodyPr>
          <a:lstStyle/>
          <a:p>
            <a:r>
              <a:rPr lang="en-US" sz="2800" dirty="0" smtClean="0"/>
              <a:t>To address health and safety issues </a:t>
            </a:r>
          </a:p>
          <a:p>
            <a:r>
              <a:rPr lang="en-US" sz="2400" i="1" dirty="0" smtClean="0"/>
              <a:t>(including applying EXERCISE IS MEDICINE concepts)</a:t>
            </a:r>
          </a:p>
          <a:p>
            <a:r>
              <a:rPr lang="en-US" sz="2400" i="1" dirty="0" smtClean="0"/>
              <a:t> </a:t>
            </a:r>
          </a:p>
          <a:p>
            <a:r>
              <a:rPr lang="en-US" sz="2800" dirty="0" smtClean="0"/>
              <a:t>in 615 schools of music nationwide </a:t>
            </a:r>
            <a:endParaRPr lang="en-US" sz="2400" i="1" dirty="0" smtClean="0"/>
          </a:p>
          <a:p>
            <a:r>
              <a:rPr lang="en-US" sz="2400" i="1" dirty="0" smtClean="0"/>
              <a:t>(100,000 music students annually)</a:t>
            </a:r>
          </a:p>
          <a:p>
            <a:endParaRPr lang="en-US" sz="2400" i="1" dirty="0" smtClean="0"/>
          </a:p>
          <a:p>
            <a:r>
              <a:rPr lang="en-US" sz="2800" dirty="0" smtClean="0"/>
              <a:t>who then impact a new generation of musicians </a:t>
            </a:r>
          </a:p>
          <a:p>
            <a:r>
              <a:rPr lang="en-US" sz="2400" i="1" dirty="0" smtClean="0"/>
              <a:t>(thru teaching)  </a:t>
            </a:r>
          </a:p>
          <a:p>
            <a:endParaRPr lang="en-US" sz="2800" dirty="0" smtClean="0"/>
          </a:p>
          <a:p>
            <a:r>
              <a:rPr lang="en-US" sz="2800" dirty="0" smtClean="0"/>
              <a:t>or the professional performing arts community </a:t>
            </a:r>
          </a:p>
          <a:p>
            <a:r>
              <a:rPr lang="en-US" sz="2400" i="1" dirty="0" smtClean="0"/>
              <a:t>(thru performing)</a:t>
            </a:r>
          </a:p>
        </p:txBody>
      </p:sp>
      <p:sp>
        <p:nvSpPr>
          <p:cNvPr id="29699" name="Rectangle 1"/>
          <p:cNvSpPr>
            <a:spLocks noChangeArrowheads="1"/>
          </p:cNvSpPr>
          <p:nvPr/>
        </p:nvSpPr>
        <p:spPr bwMode="auto">
          <a:xfrm>
            <a:off x="304800" y="228600"/>
            <a:ext cx="8458200" cy="954107"/>
          </a:xfrm>
          <a:prstGeom prst="rect">
            <a:avLst/>
          </a:prstGeom>
          <a:noFill/>
          <a:ln w="9525">
            <a:noFill/>
            <a:miter lim="800000"/>
            <a:headEnd/>
            <a:tailEnd/>
          </a:ln>
        </p:spPr>
        <p:txBody>
          <a:bodyPr>
            <a:spAutoFit/>
          </a:bodyPr>
          <a:lstStyle/>
          <a:p>
            <a:pPr algn="ctr"/>
            <a:r>
              <a:rPr lang="en-US" sz="3600" b="1" dirty="0" smtClean="0"/>
              <a:t>OPPORTUNITY</a:t>
            </a:r>
            <a:endParaRPr lang="en-US" sz="3600" b="1" dirty="0"/>
          </a:p>
          <a:p>
            <a:pPr algn="ctr"/>
            <a:endParaRPr lang="en-US" sz="2000" b="1" u="sng"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5"/>
          <p:cNvSpPr>
            <a:spLocks noChangeArrowheads="1"/>
          </p:cNvSpPr>
          <p:nvPr/>
        </p:nvSpPr>
        <p:spPr bwMode="auto">
          <a:xfrm>
            <a:off x="457200" y="1219200"/>
            <a:ext cx="8458200" cy="3785652"/>
          </a:xfrm>
          <a:prstGeom prst="rect">
            <a:avLst/>
          </a:prstGeom>
          <a:noFill/>
          <a:ln w="9525">
            <a:solidFill>
              <a:srgbClr val="000000"/>
            </a:solidFill>
            <a:miter lim="800000"/>
            <a:headEnd/>
            <a:tailEnd/>
          </a:ln>
        </p:spPr>
        <p:txBody>
          <a:bodyPr wrap="square">
            <a:spAutoFit/>
          </a:bodyPr>
          <a:lstStyle/>
          <a:p>
            <a:r>
              <a:rPr lang="en-US" sz="2400" i="1" dirty="0" smtClean="0"/>
              <a:t>Contact:</a:t>
            </a:r>
          </a:p>
          <a:p>
            <a:endParaRPr lang="en-US" sz="2400" i="1" dirty="0"/>
          </a:p>
          <a:p>
            <a:r>
              <a:rPr lang="en-US" sz="2400" dirty="0"/>
              <a:t>Julie </a:t>
            </a:r>
            <a:r>
              <a:rPr lang="en-US" sz="2400" dirty="0" err="1"/>
              <a:t>Massaro</a:t>
            </a:r>
            <a:endParaRPr lang="en-US" sz="2400" dirty="0"/>
          </a:p>
          <a:p>
            <a:r>
              <a:rPr lang="en-US" sz="2400" dirty="0"/>
              <a:t>Executive </a:t>
            </a:r>
            <a:r>
              <a:rPr lang="en-US" sz="2400" dirty="0" smtClean="0"/>
              <a:t>Director</a:t>
            </a:r>
          </a:p>
          <a:p>
            <a:r>
              <a:rPr lang="en-US" sz="2400" dirty="0" smtClean="0"/>
              <a:t>Performing Arts </a:t>
            </a:r>
            <a:r>
              <a:rPr lang="en-US" sz="2400" smtClean="0"/>
              <a:t>Medical Association</a:t>
            </a:r>
            <a:endParaRPr lang="en-US" sz="2400" dirty="0"/>
          </a:p>
          <a:p>
            <a:r>
              <a:rPr lang="en-US" sz="2400" dirty="0"/>
              <a:t>303-808-5643</a:t>
            </a:r>
          </a:p>
          <a:p>
            <a:r>
              <a:rPr lang="en-US" sz="2400" dirty="0">
                <a:hlinkClick r:id="rId2"/>
              </a:rPr>
              <a:t>Executive@artsmed.org</a:t>
            </a:r>
            <a:endParaRPr lang="en-US" sz="2400" dirty="0"/>
          </a:p>
          <a:p>
            <a:r>
              <a:rPr lang="en-US" sz="2400" dirty="0"/>
              <a:t>P.O. Box 440301</a:t>
            </a:r>
          </a:p>
          <a:p>
            <a:r>
              <a:rPr lang="en-US" sz="2400" dirty="0"/>
              <a:t>Aurora, Colorado 80044-0301 USA</a:t>
            </a:r>
          </a:p>
          <a:p>
            <a:endParaRPr lang="en-US" sz="2400" i="1" dirty="0" smtClean="0"/>
          </a:p>
        </p:txBody>
      </p:sp>
      <p:sp>
        <p:nvSpPr>
          <p:cNvPr id="29699" name="Rectangle 1"/>
          <p:cNvSpPr>
            <a:spLocks noChangeArrowheads="1"/>
          </p:cNvSpPr>
          <p:nvPr/>
        </p:nvSpPr>
        <p:spPr bwMode="auto">
          <a:xfrm>
            <a:off x="304800" y="228600"/>
            <a:ext cx="8458200" cy="954107"/>
          </a:xfrm>
          <a:prstGeom prst="rect">
            <a:avLst/>
          </a:prstGeom>
          <a:noFill/>
          <a:ln w="9525">
            <a:noFill/>
            <a:miter lim="800000"/>
            <a:headEnd/>
            <a:tailEnd/>
          </a:ln>
        </p:spPr>
        <p:txBody>
          <a:bodyPr>
            <a:spAutoFit/>
          </a:bodyPr>
          <a:lstStyle/>
          <a:p>
            <a:pPr algn="ctr"/>
            <a:r>
              <a:rPr lang="en-US" sz="3600" b="1" dirty="0" smtClean="0"/>
              <a:t>For More Information</a:t>
            </a:r>
            <a:endParaRPr lang="en-US" sz="3600" b="1" dirty="0"/>
          </a:p>
          <a:p>
            <a:pPr algn="ctr"/>
            <a:endParaRPr lang="en-US" sz="2000" b="1" u="sng" dirty="0">
              <a:solidFill>
                <a:srgbClr val="FF0000"/>
              </a:solidFill>
            </a:endParaRPr>
          </a:p>
        </p:txBody>
      </p:sp>
    </p:spTree>
    <p:extLst>
      <p:ext uri="{BB962C8B-B14F-4D97-AF65-F5344CB8AC3E}">
        <p14:creationId xmlns:p14="http://schemas.microsoft.com/office/powerpoint/2010/main" val="511780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336</Words>
  <Application>Microsoft Office PowerPoint</Application>
  <PresentationFormat>On-screen Show (4:3)</PresentationFormat>
  <Paragraphs>66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PowerPoint Presentation</vt:lpstr>
      <vt:lpstr>PowerPoint Presentation</vt:lpstr>
      <vt:lpstr>New NASM Standard - Nov 2011  NASM HANDBOOK 2011–12    Pg 66</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Priority Update:  “Athletes and the Arts”</dc:title>
  <dc:creator>Tim Calvert</dc:creator>
  <cp:lastModifiedBy>Randy</cp:lastModifiedBy>
  <cp:revision>12</cp:revision>
  <dcterms:created xsi:type="dcterms:W3CDTF">2012-05-14T18:39:57Z</dcterms:created>
  <dcterms:modified xsi:type="dcterms:W3CDTF">2012-05-17T16:43:49Z</dcterms:modified>
</cp:coreProperties>
</file>